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929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18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B6864-13E6-49A7-B809-DD21B0A9325D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DE76D-184B-41D2-9D7D-0534B9D23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34A5-9251-4C73-ABE9-13000D620710}" type="datetime1">
              <a:rPr lang="en-US" smtClean="0"/>
              <a:t>2/9/2017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NSSPI-13-037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8A545ED7-B784-4EF0-BAC9-0B014C247E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20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FD43-3BA6-430E-8E71-37B58092B591}" type="datetime1">
              <a:rPr lang="en-US" smtClean="0"/>
              <a:t>2/9/2017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NSSPI-13-037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8A545ED7-B784-4EF0-BAC9-0B014C247E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401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495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EBC3D-1AC1-4171-B30A-9EE5E976EE60}" type="datetime1">
              <a:rPr lang="en-US" smtClean="0"/>
              <a:t>2/9/2017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NSSPI-13-037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8A545ED7-B784-4EF0-BAC9-0B014C247E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14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5D0AF-7B52-40CD-8342-62620D3D2E39}" type="datetime1">
              <a:rPr lang="en-US" smtClean="0"/>
              <a:t>2/9/2017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NSSPI-13-037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8A545ED7-B784-4EF0-BAC9-0B014C247E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231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4038600" cy="4495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038600" cy="4495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F73A-6D4E-4BB9-8B51-A13F94F4F6B5}" type="datetime1">
              <a:rPr lang="en-US" smtClean="0"/>
              <a:t>2/9/2017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NSSPI-13-037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8A545ED7-B784-4EF0-BAC9-0B014C247E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623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9623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76400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9623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F97B-574F-4406-BBAE-7B4F9A9CE070}" type="datetime1">
              <a:rPr lang="en-US" smtClean="0"/>
              <a:t>2/9/2017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NSSPI-13-037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8A545ED7-B784-4EF0-BAC9-0B014C247E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014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721D-9A81-462B-994E-A58F1C063C40}" type="datetime1">
              <a:rPr lang="en-US" smtClean="0"/>
              <a:t>2/9/2017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NSSPI-13-037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8A545ED7-B784-4EF0-BAC9-0B014C247E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727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0E56-AB32-4793-9113-5F8ED48057AF}" type="datetime1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NSSPI-13-037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8A545ED7-B784-4EF0-BAC9-0B014C247E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164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09600"/>
            <a:ext cx="5111750" cy="5638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28800"/>
            <a:ext cx="3008313" cy="4419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7D15-5D29-4359-AFBD-3BD41E929297}" type="datetime1">
              <a:rPr lang="en-US" smtClean="0"/>
              <a:t>2/9/2017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NSSPI-13-037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8A545ED7-B784-4EF0-BAC9-0B014C247E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3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D573-34D4-4645-978D-28463F6711E2}" type="datetime1">
              <a:rPr lang="en-US" smtClean="0"/>
              <a:t>2/9/2017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NSSPI-13-037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8A545ED7-B784-4EF0-BAC9-0B014C247E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172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429000" y="0"/>
            <a:ext cx="5715000" cy="5334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DFE55-E8EB-48EC-9E36-7D01E0122951}" type="datetime1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NSSPI-13-037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Slide </a:t>
            </a:r>
            <a:fld id="{8A545ED7-B784-4EF0-BAC9-0B014C247EB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58382"/>
            <a:ext cx="2391158" cy="3672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76200"/>
            <a:ext cx="2598424" cy="3299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8871"/>
            <a:ext cx="2843790" cy="3383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57150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59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5542-91CF-4333-BFFE-886E34D5996B}" type="datetime1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NSSPI-13-037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8A545ED7-B784-4EF0-BAC9-0B014C247EB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65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EBC3D-1AC1-4171-B30A-9EE5E976EE60}" type="datetime1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NSSPI-13-037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8A545ED7-B784-4EF0-BAC9-0B014C247EB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65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SSPI-2013">
      <a:dk1>
        <a:srgbClr val="FFFFFF"/>
      </a:dk1>
      <a:lt1>
        <a:sysClr val="window" lastClr="FFFFFF"/>
      </a:lt1>
      <a:dk2>
        <a:srgbClr val="FFFFFF"/>
      </a:dk2>
      <a:lt2>
        <a:srgbClr val="EEECE1"/>
      </a:lt2>
      <a:accent1>
        <a:srgbClr val="1D3362"/>
      </a:accent1>
      <a:accent2>
        <a:srgbClr val="F4AF00"/>
      </a:accent2>
      <a:accent3>
        <a:srgbClr val="8F8F8C"/>
      </a:accent3>
      <a:accent4>
        <a:srgbClr val="5B447A"/>
      </a:accent4>
      <a:accent5>
        <a:srgbClr val="104554"/>
      </a:accent5>
      <a:accent6>
        <a:srgbClr val="EDDD9E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8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>Texas A&amp;M Nuclear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Kelley Ragusa</dc:creator>
  <cp:lastModifiedBy>Jonathan D. Burns</cp:lastModifiedBy>
  <cp:revision>9</cp:revision>
  <dcterms:created xsi:type="dcterms:W3CDTF">2013-06-12T15:37:41Z</dcterms:created>
  <dcterms:modified xsi:type="dcterms:W3CDTF">2017-02-09T16:20:10Z</dcterms:modified>
</cp:coreProperties>
</file>