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0BA1E7D-AD75-45CA-95C8-A686FF96A0FE}">
          <p14:sldIdLst>
            <p14:sldId id="256"/>
            <p14:sldId id="257"/>
            <p14:sldId id="258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193.196.143.16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78AFF-57A1-47E2-B511-CE876163F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5128591"/>
            <a:ext cx="8574622" cy="927064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Study Technologies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9815F4-8297-49BF-A91F-F8E46626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4751641"/>
            <a:ext cx="6987645" cy="440561"/>
          </a:xfrm>
        </p:spPr>
        <p:txBody>
          <a:bodyPr/>
          <a:lstStyle/>
          <a:p>
            <a:r>
              <a:rPr lang="de-DE" dirty="0" err="1"/>
              <a:t>Wi</a:t>
            </a:r>
            <a:r>
              <a:rPr lang="de-DE" dirty="0"/>
              <a:t>-</a:t>
            </a:r>
            <a:r>
              <a:rPr lang="de-DE" dirty="0" err="1"/>
              <a:t>Inf</a:t>
            </a:r>
            <a:r>
              <a:rPr lang="de-DE" dirty="0"/>
              <a:t>-Projekt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F46482-F3B6-4FA0-A32B-E592FD4D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414" y="508883"/>
            <a:ext cx="3681570" cy="3613868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59D45206-2F1F-4673-8458-FAB65F10B7D0}"/>
              </a:ext>
            </a:extLst>
          </p:cNvPr>
          <p:cNvSpPr txBox="1">
            <a:spLocks/>
          </p:cNvSpPr>
          <p:nvPr/>
        </p:nvSpPr>
        <p:spPr>
          <a:xfrm>
            <a:off x="2928400" y="5992044"/>
            <a:ext cx="8574622" cy="4405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Eugen Ullmann, Gloria Ambra </a:t>
            </a:r>
            <a:r>
              <a:rPr lang="de-DE" sz="1400" dirty="0" err="1"/>
              <a:t>Gesugrande</a:t>
            </a:r>
            <a:r>
              <a:rPr lang="de-DE" sz="1400" dirty="0"/>
              <a:t>, </a:t>
            </a:r>
            <a:r>
              <a:rPr lang="de-DE" sz="1400" dirty="0" err="1"/>
              <a:t>Merih</a:t>
            </a:r>
            <a:r>
              <a:rPr lang="de-DE" sz="1400" dirty="0"/>
              <a:t> </a:t>
            </a:r>
            <a:r>
              <a:rPr lang="de-DE" sz="1400" dirty="0" err="1"/>
              <a:t>Rediet</a:t>
            </a:r>
            <a:r>
              <a:rPr lang="de-DE" sz="1400" dirty="0"/>
              <a:t>, Nevzat </a:t>
            </a:r>
            <a:r>
              <a:rPr lang="de-DE" sz="1400" dirty="0" err="1"/>
              <a:t>Canoglu</a:t>
            </a:r>
            <a:r>
              <a:rPr lang="de-DE" sz="1400" dirty="0"/>
              <a:t>, Stephen von </a:t>
            </a:r>
            <a:r>
              <a:rPr lang="de-DE" sz="1400" dirty="0" err="1"/>
              <a:t>Bischopinck</a:t>
            </a:r>
            <a:r>
              <a:rPr lang="de-DE" sz="1400" dirty="0"/>
              <a:t>, Sven Wenzel </a:t>
            </a:r>
          </a:p>
        </p:txBody>
      </p:sp>
    </p:spTree>
    <p:extLst>
      <p:ext uri="{BB962C8B-B14F-4D97-AF65-F5344CB8AC3E}">
        <p14:creationId xmlns:p14="http://schemas.microsoft.com/office/powerpoint/2010/main" val="23530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D8722-8237-44FA-A8B4-CC6C603D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C23F7A-7E47-4DED-8E73-E17F3B65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69104"/>
            <a:ext cx="10018713" cy="3124201"/>
          </a:xfrm>
        </p:spPr>
        <p:txBody>
          <a:bodyPr/>
          <a:lstStyle/>
          <a:p>
            <a:r>
              <a:rPr lang="de-DE" dirty="0"/>
              <a:t>Projektplan</a:t>
            </a:r>
          </a:p>
          <a:p>
            <a:r>
              <a:rPr lang="de-DE" dirty="0"/>
              <a:t>Datenbank ergänzt</a:t>
            </a:r>
          </a:p>
          <a:p>
            <a:r>
              <a:rPr lang="de-DE" dirty="0"/>
              <a:t>Login-Fenster überarbeitet + Datenbankkopplung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97151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A2214-96F5-458A-8102-63848E22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Projektplan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3E9F4-CCA3-4950-9419-E13359654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Siehe MS Project oder .PDF Datei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73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A2214-96F5-458A-8102-63848E22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Datenbank überarbeitet/ergänzt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3E9F4-CCA3-4950-9419-E13359654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Siehe </a:t>
            </a:r>
            <a:r>
              <a:rPr lang="de-DE" b="1" dirty="0">
                <a:hlinkClick r:id="rId2"/>
              </a:rPr>
              <a:t>MySQL Datenbank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60842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A2214-96F5-458A-8102-63848E22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Login-Fenster überarbeitet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3E9F4-CCA3-4950-9419-E13359654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Login-Fenster wurde in </a:t>
            </a:r>
            <a:r>
              <a:rPr lang="de-DE" b="1" dirty="0" err="1"/>
              <a:t>Eclipse</a:t>
            </a:r>
            <a:r>
              <a:rPr lang="de-DE" dirty="0"/>
              <a:t> überarbeitet</a:t>
            </a:r>
          </a:p>
          <a:p>
            <a:pPr marL="0" indent="0">
              <a:buNone/>
            </a:pPr>
            <a:r>
              <a:rPr lang="de-DE" dirty="0"/>
              <a:t>Login nun mit Benutzern der MySQL Datenbank möglich</a:t>
            </a:r>
          </a:p>
        </p:txBody>
      </p:sp>
    </p:spTree>
    <p:extLst>
      <p:ext uri="{BB962C8B-B14F-4D97-AF65-F5344CB8AC3E}">
        <p14:creationId xmlns:p14="http://schemas.microsoft.com/office/powerpoint/2010/main" val="1640316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62</Words>
  <Application>Microsoft Office PowerPoint</Application>
  <PresentationFormat>Breitbild</PresentationFormat>
  <Paragraphs>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Study Technologies</vt:lpstr>
      <vt:lpstr>Gliederung</vt:lpstr>
      <vt:lpstr>Projektplan</vt:lpstr>
      <vt:lpstr>Datenbank überarbeitet/ergänzt</vt:lpstr>
      <vt:lpstr>Login-Fenster überarbeitet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Technologies</dc:title>
  <dc:creator>Study Technologies</dc:creator>
  <cp:lastModifiedBy>Celsius</cp:lastModifiedBy>
  <cp:revision>21</cp:revision>
  <dcterms:created xsi:type="dcterms:W3CDTF">2018-10-23T18:28:50Z</dcterms:created>
  <dcterms:modified xsi:type="dcterms:W3CDTF">2018-12-05T14:35:25Z</dcterms:modified>
</cp:coreProperties>
</file>