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8" r:id="rId6"/>
    <p:sldId id="269" r:id="rId7"/>
    <p:sldId id="272" r:id="rId8"/>
    <p:sldId id="271" r:id="rId9"/>
    <p:sldId id="270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0BA1E7D-AD75-45CA-95C8-A686FF96A0FE}">
          <p14:sldIdLst>
            <p14:sldId id="256"/>
            <p14:sldId id="257"/>
            <p14:sldId id="264"/>
            <p14:sldId id="258"/>
            <p14:sldId id="268"/>
            <p14:sldId id="269"/>
            <p14:sldId id="272"/>
            <p14:sldId id="271"/>
            <p14:sldId id="270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oqups.com/study_technologies2/TOdmhqS7QW/view/page/aa9df7b72" TargetMode="External"/><Relationship Id="rId2" Type="http://schemas.openxmlformats.org/officeDocument/2006/relationships/hyperlink" Target="https://app.moqups.com/study_technologies/vEVw22P6M1/view/page/a54b9b80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78AFF-57A1-47E2-B511-CE876163F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5128591"/>
            <a:ext cx="8574622" cy="927064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Study Technologies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9815F4-8297-49BF-A91F-F8E46626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751641"/>
            <a:ext cx="6987645" cy="440561"/>
          </a:xfrm>
        </p:spPr>
        <p:txBody>
          <a:bodyPr/>
          <a:lstStyle/>
          <a:p>
            <a:r>
              <a:rPr lang="de-DE" dirty="0" err="1"/>
              <a:t>Wi</a:t>
            </a:r>
            <a:r>
              <a:rPr lang="de-DE" dirty="0"/>
              <a:t>-</a:t>
            </a:r>
            <a:r>
              <a:rPr lang="de-DE" dirty="0" err="1"/>
              <a:t>Inf</a:t>
            </a:r>
            <a:r>
              <a:rPr lang="de-DE" dirty="0"/>
              <a:t>-Projekt – Abschlusspräsentation – 17.12.2019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F46482-F3B6-4FA0-A32B-E592FD4D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414" y="508883"/>
            <a:ext cx="3681570" cy="3613868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59D45206-2F1F-4673-8458-FAB65F10B7D0}"/>
              </a:ext>
            </a:extLst>
          </p:cNvPr>
          <p:cNvSpPr txBox="1">
            <a:spLocks/>
          </p:cNvSpPr>
          <p:nvPr/>
        </p:nvSpPr>
        <p:spPr>
          <a:xfrm>
            <a:off x="2928400" y="5992044"/>
            <a:ext cx="8574622" cy="4405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Eugen Ullmann, Gloria Ambra </a:t>
            </a:r>
            <a:r>
              <a:rPr lang="de-DE" sz="1400" dirty="0" err="1"/>
              <a:t>Gesugrande</a:t>
            </a:r>
            <a:r>
              <a:rPr lang="de-DE" sz="1400" dirty="0"/>
              <a:t>, </a:t>
            </a:r>
            <a:r>
              <a:rPr lang="de-DE" sz="1400" dirty="0" err="1"/>
              <a:t>Merih</a:t>
            </a:r>
            <a:r>
              <a:rPr lang="de-DE" sz="1400" dirty="0"/>
              <a:t> </a:t>
            </a:r>
            <a:r>
              <a:rPr lang="de-DE" sz="1400" dirty="0" err="1"/>
              <a:t>Rediet</a:t>
            </a:r>
            <a:r>
              <a:rPr lang="de-DE" sz="1400" dirty="0"/>
              <a:t>, Nevzat </a:t>
            </a:r>
            <a:r>
              <a:rPr lang="de-DE" sz="1400" dirty="0" err="1"/>
              <a:t>Canoglu</a:t>
            </a:r>
            <a:r>
              <a:rPr lang="de-DE" sz="1400" dirty="0"/>
              <a:t>, Stephen von </a:t>
            </a:r>
            <a:r>
              <a:rPr lang="de-DE" sz="1400" dirty="0" err="1"/>
              <a:t>Bischopinck</a:t>
            </a:r>
            <a:r>
              <a:rPr lang="de-DE" sz="1400" dirty="0"/>
              <a:t>, Sven Wenzel </a:t>
            </a:r>
          </a:p>
        </p:txBody>
      </p:sp>
    </p:spTree>
    <p:extLst>
      <p:ext uri="{BB962C8B-B14F-4D97-AF65-F5344CB8AC3E}">
        <p14:creationId xmlns:p14="http://schemas.microsoft.com/office/powerpoint/2010/main" val="23530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A2214-96F5-458A-8102-63848E22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GUI-Prototyp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3E9F4-CCA3-4950-9419-E1335965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964178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Nevzat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  <a:hlinkClick r:id="rId2"/>
              </a:rPr>
              <a:t>App-Variante</a:t>
            </a:r>
            <a:endParaRPr lang="de-DE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  <a:hlinkClick r:id="rId3"/>
              </a:rPr>
              <a:t>Desktop-Variante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5163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A2214-96F5-458A-8102-63848E22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3E9F4-CCA3-4950-9419-E1335965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z</a:t>
            </a:r>
            <a:r>
              <a:rPr lang="de-DE" dirty="0"/>
              <a:t>u finden als ausführbare .JAR Datei oder Java Project in </a:t>
            </a:r>
            <a:r>
              <a:rPr lang="de-DE" dirty="0" err="1"/>
              <a:t>Eclipse</a:t>
            </a: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60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D8722-8237-44FA-A8B4-CC6C603D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C23F7A-7E47-4DED-8E73-E17F3B65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857501"/>
            <a:ext cx="10018713" cy="3124201"/>
          </a:xfrm>
        </p:spPr>
        <p:txBody>
          <a:bodyPr/>
          <a:lstStyle/>
          <a:p>
            <a:r>
              <a:rPr lang="de-DE" dirty="0"/>
              <a:t>Projektplan</a:t>
            </a:r>
            <a:endParaRPr lang="de-DE" i="1" dirty="0"/>
          </a:p>
          <a:p>
            <a:r>
              <a:rPr lang="de-DE" dirty="0"/>
              <a:t>Ausgangssituation / Zielstellung / Vorgehen</a:t>
            </a:r>
          </a:p>
          <a:p>
            <a:pPr marL="0" indent="0">
              <a:buNone/>
            </a:pPr>
            <a:r>
              <a:rPr lang="de-DE" i="1" dirty="0"/>
              <a:t>     (IST-/SOLL Vergleich)</a:t>
            </a:r>
          </a:p>
          <a:p>
            <a:r>
              <a:rPr lang="de-DE" dirty="0"/>
              <a:t>GUI-Prototyp</a:t>
            </a:r>
            <a:endParaRPr lang="de-DE" i="1" dirty="0"/>
          </a:p>
          <a:p>
            <a:r>
              <a:rPr lang="de-DE" dirty="0"/>
              <a:t>Programm</a:t>
            </a:r>
          </a:p>
        </p:txBody>
      </p:sp>
    </p:spTree>
    <p:extLst>
      <p:ext uri="{BB962C8B-B14F-4D97-AF65-F5344CB8AC3E}">
        <p14:creationId xmlns:p14="http://schemas.microsoft.com/office/powerpoint/2010/main" val="97151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A2214-96F5-458A-8102-63848E22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Projektplan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3E9F4-CCA3-4950-9419-E1335965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Projektplan – Gantt-Ansicht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z</a:t>
            </a:r>
            <a:r>
              <a:rPr lang="de-DE" dirty="0"/>
              <a:t>u finden als MS-Project oder der dazugehörigen .PDF Datei</a:t>
            </a: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28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A2214-96F5-458A-8102-63848E22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Ausgangssituation / Zielstellung /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3E9F4-CCA3-4950-9419-E1335965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53141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Stephen + </a:t>
            </a:r>
            <a:r>
              <a:rPr lang="de-DE" dirty="0" err="1"/>
              <a:t>Merih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73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0D95C26-217F-42A9-ACCF-7087010A9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4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DC53D2A-E0F2-4F54-8721-6AA8DF7F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2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9C0C1F1-790F-4E1B-9662-8449D7F0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7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673278-CDB6-41B4-9E16-29E51DDD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59FC7FF-BDD2-49D5-85B3-BD7769DA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67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85</Words>
  <Application>Microsoft Office PowerPoint</Application>
  <PresentationFormat>Breitbild</PresentationFormat>
  <Paragraphs>21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Study Technologies</vt:lpstr>
      <vt:lpstr>Gliederung</vt:lpstr>
      <vt:lpstr>Projektplan</vt:lpstr>
      <vt:lpstr>Ausgangssituation / Zielstellung / Vorgehen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GUI-Prototyp</vt:lpstr>
      <vt:lpstr>Programm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Technologies</dc:title>
  <dc:creator>Study Technologies</dc:creator>
  <cp:lastModifiedBy>Celsius</cp:lastModifiedBy>
  <cp:revision>19</cp:revision>
  <dcterms:created xsi:type="dcterms:W3CDTF">2018-10-23T18:28:50Z</dcterms:created>
  <dcterms:modified xsi:type="dcterms:W3CDTF">2019-01-16T17:31:56Z</dcterms:modified>
</cp:coreProperties>
</file>