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9FBB5E6-5A75-440B-8AD1-4B3E4B6B3A8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s://teemoorka.network/" TargetMode="External"/><Relationship Id="rId2" Type="http://schemas.openxmlformats.org/officeDocument/2006/relationships/hyperlink" Target="https://internal-wiki.teemoorka.network/" TargetMode="External"/><Relationship Id="rId3" Type="http://schemas.openxmlformats.org/officeDocument/2006/relationships/hyperlink" Target="https://test-assignment.teemoorka.network/" TargetMode="External"/><Relationship Id="rId4" Type="http://schemas.openxmlformats.org/officeDocument/2006/relationships/slide" Target="../slides/slide1.xml"/><Relationship Id="rId5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Сайт: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https://teemoorka.network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Вики: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https://internal-wiki.teemoorka.network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(пароли выдают в офисе)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Борда для собеса: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3"/>
              </a:rPr>
              <a:t>https://test-assignment.teemoorka.network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VPN: vpn-scale-process-gush-identity.teemoorka.network (доступы выдает Владимир)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Доносы: 192.168.255.??? (пароли выдает HR по прохождении теста на лояльность)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Wi-Fi роутер: 192.168.255.??? (пароль на задней крышке начал стираться, сохраню тут: xbYQsHUjj6hztTyzttkk)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Файловый сервер: 192.168.255.??? (доступ без авторизации)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A6363C-6D89-4EE1-9DE5-EBFA6D7543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1BFFBF-49A4-4DE0-A8E2-8DC2AA2B6DB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2743200" y="228600"/>
            <a:ext cx="7086240" cy="52574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228600" y="1828800"/>
            <a:ext cx="1371240" cy="685440"/>
          </a:xfrm>
          <a:prstGeom prst="can">
            <a:avLst>
              <a:gd name="adj" fmla="val 25000"/>
            </a:avLst>
          </a:prstGeom>
          <a:solidFill>
            <a:srgbClr val="bf004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Вики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228600" y="2743200"/>
            <a:ext cx="1371240" cy="685440"/>
          </a:xfrm>
          <a:prstGeom prst="can">
            <a:avLst>
              <a:gd name="adj" fmla="val 25000"/>
            </a:avLst>
          </a:prstGeom>
          <a:solidFill>
            <a:srgbClr val="bf004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Борда для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собеса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3886200" y="914400"/>
            <a:ext cx="1371240" cy="685440"/>
          </a:xfrm>
          <a:prstGeom prst="can">
            <a:avLst>
              <a:gd name="adj" fmla="val 25000"/>
            </a:avLst>
          </a:prstGeom>
          <a:solidFill>
            <a:srgbClr val="ffd42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Доносы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200400" y="4114800"/>
            <a:ext cx="1371240" cy="914040"/>
          </a:xfrm>
          <a:prstGeom prst="can">
            <a:avLst>
              <a:gd name="adj" fmla="val 25000"/>
            </a:avLst>
          </a:prstGeom>
          <a:solidFill>
            <a:srgbClr val="ffd42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Файловый сервер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228600" y="914400"/>
            <a:ext cx="1371240" cy="685440"/>
          </a:xfrm>
          <a:prstGeom prst="can">
            <a:avLst>
              <a:gd name="adj" fmla="val 25000"/>
            </a:avLst>
          </a:prstGeom>
          <a:solidFill>
            <a:srgbClr val="bf004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Сайт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228600" y="228600"/>
            <a:ext cx="1828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Внешняя сеть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3657600" y="2057400"/>
            <a:ext cx="685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VPN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228600" y="3657600"/>
            <a:ext cx="1371240" cy="685440"/>
          </a:xfrm>
          <a:prstGeom prst="can">
            <a:avLst>
              <a:gd name="adj" fmla="val 25000"/>
            </a:avLst>
          </a:prstGeom>
          <a:solidFill>
            <a:srgbClr val="bf004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VPN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1600200" y="4114800"/>
            <a:ext cx="114300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-59760" bIns="-597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3657600" y="2971800"/>
            <a:ext cx="1371240" cy="914040"/>
          </a:xfrm>
          <a:prstGeom prst="can">
            <a:avLst>
              <a:gd name="adj" fmla="val 25000"/>
            </a:avLst>
          </a:prstGeom>
          <a:solidFill>
            <a:srgbClr val="ffd42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Wi-Fi роутер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5486400" y="457200"/>
            <a:ext cx="4114440" cy="4800240"/>
          </a:xfrm>
          <a:prstGeom prst="rect">
            <a:avLst/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6858000" y="914400"/>
            <a:ext cx="2057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Локальная сеть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5943600" y="1600200"/>
            <a:ext cx="1371240" cy="685440"/>
          </a:xfrm>
          <a:prstGeom prst="can">
            <a:avLst>
              <a:gd name="adj" fmla="val 25000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Ноутбуки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7543800" y="2514600"/>
            <a:ext cx="1371240" cy="685440"/>
          </a:xfrm>
          <a:prstGeom prst="can">
            <a:avLst>
              <a:gd name="adj" fmla="val 25000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Телефоны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086600" y="3886200"/>
            <a:ext cx="1371240" cy="685440"/>
          </a:xfrm>
          <a:prstGeom prst="can">
            <a:avLst>
              <a:gd name="adj" fmla="val 25000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Лифты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5029200" y="3429000"/>
            <a:ext cx="457200" cy="3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-59760" bIns="-597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2024-06-17T17:23:00Z</dcterms:created>
  <dc:creator/>
  <dc:description/>
  <dc:language>en-US</dc:language>
  <cp:lastModifiedBy/>
  <dcterms:modified xsi:type="dcterms:W3CDTF">2024-06-17T19:03:25Z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