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38A5D-FE01-4289-815A-9F25B1654071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A19BE-128A-48AE-97AB-06074B48F2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19BE-128A-48AE-97AB-06074B48F2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BDBD-6E0C-4940-9C0A-FBBEF3137930}" type="datetimeFigureOut">
              <a:rPr lang="ko-KR" altLang="en-US" smtClean="0"/>
              <a:pPr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CCBE-0262-4DC6-9DDB-189B914AF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571480"/>
            <a:ext cx="3643338" cy="242889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Surface view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29190" y="571480"/>
            <a:ext cx="3643338" cy="242889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14612" y="3714752"/>
            <a:ext cx="3643338" cy="242889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2000240"/>
            <a:ext cx="142876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57422" y="2000240"/>
            <a:ext cx="142876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Surface Holder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00232" y="2214554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 flipV="1">
            <a:off x="2000232" y="2500306"/>
            <a:ext cx="571504" cy="11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714356"/>
            <a:ext cx="254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Camera Preview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714356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Camera Activity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57488" y="3857628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Camera Overlay view</a:t>
            </a:r>
            <a:endParaRPr lang="ko-KR" altLang="en-US" sz="24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00694" y="2000240"/>
            <a:ext cx="242889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 overlay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0694" y="1285860"/>
            <a:ext cx="242889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 preview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72264" y="1857364"/>
            <a:ext cx="2857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2"/>
          </p:cNvCxnSpPr>
          <p:nvPr/>
        </p:nvCxnSpPr>
        <p:spPr>
          <a:xfrm rot="5400000">
            <a:off x="6571073" y="1856967"/>
            <a:ext cx="28654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22" idx="1"/>
          </p:cNvCxnSpPr>
          <p:nvPr/>
        </p:nvCxnSpPr>
        <p:spPr>
          <a:xfrm>
            <a:off x="4143372" y="1500174"/>
            <a:ext cx="135732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6" idx="0"/>
            <a:endCxn id="20" idx="1"/>
          </p:cNvCxnSpPr>
          <p:nvPr/>
        </p:nvCxnSpPr>
        <p:spPr>
          <a:xfrm rot="5400000" flipH="1" flipV="1">
            <a:off x="4268388" y="2482447"/>
            <a:ext cx="1500198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5" idx="2"/>
            <a:endCxn id="6" idx="3"/>
          </p:cNvCxnSpPr>
          <p:nvPr/>
        </p:nvCxnSpPr>
        <p:spPr>
          <a:xfrm rot="5400000">
            <a:off x="5589992" y="3768331"/>
            <a:ext cx="1928826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15140" y="378619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현 위치</a:t>
            </a:r>
            <a:endParaRPr lang="ko-KR" altLang="en-US" sz="1600"/>
          </a:p>
        </p:txBody>
      </p:sp>
      <p:sp>
        <p:nvSpPr>
          <p:cNvPr id="48" name="직사각형 47"/>
          <p:cNvSpPr/>
          <p:nvPr/>
        </p:nvSpPr>
        <p:spPr>
          <a:xfrm>
            <a:off x="4214810" y="4643446"/>
            <a:ext cx="2071702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&lt;Sensor manager&gt;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</a:rPr>
              <a:t>n sensor changed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57488" y="4714884"/>
            <a:ext cx="1071570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item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draw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10800000" flipV="1">
            <a:off x="3786182" y="5000636"/>
            <a:ext cx="571504" cy="11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786446" y="2571744"/>
            <a:ext cx="1943114" cy="285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Location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</Words>
  <Application>Microsoft Office PowerPoint</Application>
  <PresentationFormat>화면 슬라이드 쇼(4:3)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12</cp:revision>
  <dcterms:created xsi:type="dcterms:W3CDTF">2016-04-28T10:24:55Z</dcterms:created>
  <dcterms:modified xsi:type="dcterms:W3CDTF">2016-04-28T11:29:53Z</dcterms:modified>
</cp:coreProperties>
</file>