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2CDA-EC3C-41AD-A80A-342E1FB4375B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9132-FBE1-4FE2-85EE-C5AB83B8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1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2CDA-EC3C-41AD-A80A-342E1FB4375B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9132-FBE1-4FE2-85EE-C5AB83B8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3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2CDA-EC3C-41AD-A80A-342E1FB4375B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9132-FBE1-4FE2-85EE-C5AB83B8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8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2CDA-EC3C-41AD-A80A-342E1FB4375B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9132-FBE1-4FE2-85EE-C5AB83B8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3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2CDA-EC3C-41AD-A80A-342E1FB4375B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9132-FBE1-4FE2-85EE-C5AB83B8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4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2CDA-EC3C-41AD-A80A-342E1FB4375B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9132-FBE1-4FE2-85EE-C5AB83B8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5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2CDA-EC3C-41AD-A80A-342E1FB4375B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9132-FBE1-4FE2-85EE-C5AB83B8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6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2CDA-EC3C-41AD-A80A-342E1FB4375B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9132-FBE1-4FE2-85EE-C5AB83B8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2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2CDA-EC3C-41AD-A80A-342E1FB4375B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9132-FBE1-4FE2-85EE-C5AB83B8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2CDA-EC3C-41AD-A80A-342E1FB4375B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9132-FBE1-4FE2-85EE-C5AB83B8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0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2CDA-EC3C-41AD-A80A-342E1FB4375B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9132-FBE1-4FE2-85EE-C5AB83B8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6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2CDA-EC3C-41AD-A80A-342E1FB4375B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19132-FBE1-4FE2-85EE-C5AB83B85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>
            <a:stCxn id="14" idx="3"/>
          </p:cNvCxnSpPr>
          <p:nvPr/>
        </p:nvCxnSpPr>
        <p:spPr>
          <a:xfrm>
            <a:off x="2814034" y="3588011"/>
            <a:ext cx="2002125" cy="5959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283336" y="1373884"/>
            <a:ext cx="2730320" cy="4795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3342" y="1094705"/>
            <a:ext cx="8886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Device</a:t>
            </a:r>
            <a:endParaRPr lang="ko-KR" altLang="en-US" u="sng" dirty="0"/>
          </a:p>
        </p:txBody>
      </p:sp>
      <p:sp>
        <p:nvSpPr>
          <p:cNvPr id="7" name="직사각형 6"/>
          <p:cNvSpPr/>
          <p:nvPr/>
        </p:nvSpPr>
        <p:spPr>
          <a:xfrm>
            <a:off x="482958" y="1743216"/>
            <a:ext cx="2331076" cy="1390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100" y="1596980"/>
            <a:ext cx="862885" cy="215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>
                <a:solidFill>
                  <a:schemeClr val="tx1"/>
                </a:solidFill>
              </a:rPr>
              <a:t>sensor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6670" y="1888380"/>
            <a:ext cx="1217053" cy="293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0573" y="2292110"/>
            <a:ext cx="1217053" cy="293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0573" y="2730463"/>
            <a:ext cx="1217053" cy="293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6670" y="1892536"/>
            <a:ext cx="16742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GPS sensor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  방향센서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 가속도센서</a:t>
            </a:r>
            <a:endParaRPr lang="en-US" altLang="ko-KR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2958" y="3419546"/>
            <a:ext cx="2331076" cy="3369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센서 값을 각 변수에 저장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40" y="222944"/>
            <a:ext cx="772665" cy="1241093"/>
          </a:xfrm>
          <a:prstGeom prst="rect">
            <a:avLst/>
          </a:prstGeom>
        </p:spPr>
      </p:pic>
      <p:cxnSp>
        <p:nvCxnSpPr>
          <p:cNvPr id="17" name="꺾인 연결선 16"/>
          <p:cNvCxnSpPr>
            <a:endCxn id="15" idx="1"/>
          </p:cNvCxnSpPr>
          <p:nvPr/>
        </p:nvCxnSpPr>
        <p:spPr>
          <a:xfrm flipV="1">
            <a:off x="1783723" y="843491"/>
            <a:ext cx="3665217" cy="1139940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86195" y="439030"/>
            <a:ext cx="152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GPS </a:t>
            </a:r>
            <a:r>
              <a:rPr lang="ko-KR" altLang="en-US" sz="1400" dirty="0" smtClean="0"/>
              <a:t>정보 요청</a:t>
            </a:r>
            <a:endParaRPr lang="ko-KR" altLang="en-US" sz="1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5EC"/>
              </a:clrFrom>
              <a:clrTo>
                <a:srgbClr val="FEF5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582" y="214351"/>
            <a:ext cx="1305976" cy="13059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14633" y="1487309"/>
            <a:ext cx="78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 smtClean="0"/>
              <a:t>기지국</a:t>
            </a:r>
            <a:endParaRPr lang="ko-KR" altLang="en-US" sz="14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9457787" y="206360"/>
            <a:ext cx="78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 smtClean="0"/>
              <a:t>위성</a:t>
            </a:r>
            <a:endParaRPr lang="ko-KR" altLang="en-US" sz="1400" u="sng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370423" y="867169"/>
            <a:ext cx="210794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23956" y="444216"/>
            <a:ext cx="152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GPS </a:t>
            </a:r>
            <a:r>
              <a:rPr lang="ko-KR" altLang="en-US" sz="1400" dirty="0" smtClean="0"/>
              <a:t>정보 요청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381154" y="1019569"/>
            <a:ext cx="2107949" cy="0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12845" y="1066107"/>
            <a:ext cx="152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GPS </a:t>
            </a:r>
            <a:r>
              <a:rPr lang="ko-KR" altLang="en-US" sz="1400" dirty="0" smtClean="0"/>
              <a:t>정보 제공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864835" y="1101812"/>
            <a:ext cx="152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GPS </a:t>
            </a:r>
            <a:r>
              <a:rPr lang="ko-KR" altLang="en-US" sz="1400" dirty="0" smtClean="0"/>
              <a:t>정보 제공</a:t>
            </a:r>
            <a:endParaRPr lang="ko-KR" altLang="en-US" sz="1400" dirty="0"/>
          </a:p>
        </p:txBody>
      </p:sp>
      <p:cxnSp>
        <p:nvCxnSpPr>
          <p:cNvPr id="37" name="꺾인 연결선 36"/>
          <p:cNvCxnSpPr/>
          <p:nvPr/>
        </p:nvCxnSpPr>
        <p:spPr>
          <a:xfrm rot="10800000" flipV="1">
            <a:off x="1799820" y="1012873"/>
            <a:ext cx="3686580" cy="1113263"/>
          </a:xfrm>
          <a:prstGeom prst="bentConnector3">
            <a:avLst>
              <a:gd name="adj1" fmla="val 46184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7" idx="2"/>
            <a:endCxn id="14" idx="0"/>
          </p:cNvCxnSpPr>
          <p:nvPr/>
        </p:nvCxnSpPr>
        <p:spPr>
          <a:xfrm>
            <a:off x="1648496" y="3134134"/>
            <a:ext cx="0" cy="2854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4819797" y="2393952"/>
            <a:ext cx="1711043" cy="2149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38654" y="2292110"/>
            <a:ext cx="862885" cy="215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>
                <a:solidFill>
                  <a:schemeClr val="tx1"/>
                </a:solidFill>
              </a:rPr>
              <a:t>Server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333343" y="1904243"/>
            <a:ext cx="2084453" cy="28896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722582" y="1811729"/>
            <a:ext cx="1305976" cy="171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>
                <a:solidFill>
                  <a:schemeClr val="tx1"/>
                </a:solidFill>
              </a:rPr>
              <a:t>API server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6530840" y="3588011"/>
            <a:ext cx="219174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816159" y="3588011"/>
            <a:ext cx="171468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482958" y="3931410"/>
            <a:ext cx="2331076" cy="3967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거리계산 값 변수에 저장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남은 거리 값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소요시간 값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814034" y="4117487"/>
            <a:ext cx="2002125" cy="5959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530840" y="4117487"/>
            <a:ext cx="2191742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816159" y="4117487"/>
            <a:ext cx="171468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89936" y="3233815"/>
            <a:ext cx="185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 위치 정보 전송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684910" y="3803752"/>
            <a:ext cx="2747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거리정보 및 거리계산 값 전송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8733278" y="2367347"/>
            <a:ext cx="1554759" cy="21762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전송 받은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현 위치 값을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이용하여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목적지까지의 거리 계산 및 거리 정보 제공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9" idx="2"/>
          </p:cNvCxnSpPr>
          <p:nvPr/>
        </p:nvCxnSpPr>
        <p:spPr>
          <a:xfrm>
            <a:off x="1648496" y="4328193"/>
            <a:ext cx="0" cy="46573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482958" y="4793925"/>
            <a:ext cx="2331076" cy="5858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Camera overlay view </a:t>
            </a:r>
            <a:r>
              <a:rPr lang="ko-KR" altLang="en-US" sz="1200" dirty="0" smtClean="0">
                <a:solidFill>
                  <a:schemeClr val="tx1"/>
                </a:solidFill>
              </a:rPr>
              <a:t>제작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(Item </a:t>
            </a:r>
            <a:r>
              <a:rPr lang="ko-KR" altLang="en-US" sz="1200" dirty="0" smtClean="0">
                <a:solidFill>
                  <a:schemeClr val="tx1"/>
                </a:solidFill>
              </a:rPr>
              <a:t>생성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목적지표시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화살표 소요시간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82958" y="5483250"/>
            <a:ext cx="2331076" cy="56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Camera preview </a:t>
            </a:r>
            <a:r>
              <a:rPr lang="ko-KR" altLang="en-US" sz="1200" dirty="0" smtClean="0">
                <a:solidFill>
                  <a:schemeClr val="tx1"/>
                </a:solidFill>
              </a:rPr>
              <a:t>제작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(Camera surface)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41" idx="3"/>
          </p:cNvCxnSpPr>
          <p:nvPr/>
        </p:nvCxnSpPr>
        <p:spPr>
          <a:xfrm>
            <a:off x="2814034" y="5086868"/>
            <a:ext cx="9416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2814034" y="5667120"/>
            <a:ext cx="94162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755654" y="5373382"/>
            <a:ext cx="3648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938067" y="5178246"/>
            <a:ext cx="0" cy="4031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50878" y="5379810"/>
            <a:ext cx="213027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6613376" y="5192592"/>
            <a:ext cx="1711043" cy="2149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032233" y="5090750"/>
            <a:ext cx="862885" cy="215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Camera</a:t>
            </a:r>
            <a:r>
              <a:rPr lang="en-US" altLang="ko-KR" sz="1400" u="sng" dirty="0" smtClean="0">
                <a:solidFill>
                  <a:schemeClr val="tx1"/>
                </a:solidFill>
              </a:rPr>
              <a:t> activity</a:t>
            </a:r>
            <a:endParaRPr lang="ko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93635" y="5923832"/>
            <a:ext cx="1365625" cy="920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Overlay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6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89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양경석</dc:creator>
  <cp:lastModifiedBy>양경석</cp:lastModifiedBy>
  <cp:revision>11</cp:revision>
  <dcterms:created xsi:type="dcterms:W3CDTF">2016-04-28T10:31:13Z</dcterms:created>
  <dcterms:modified xsi:type="dcterms:W3CDTF">2016-04-28T11:44:58Z</dcterms:modified>
</cp:coreProperties>
</file>