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38A5D-FE01-4289-815A-9F25B1654071}" type="datetimeFigureOut">
              <a:rPr lang="ko-KR" altLang="en-US" smtClean="0"/>
              <a:pPr/>
              <a:t>2016-04-28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A19BE-128A-48AE-97AB-06074B48F2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A19BE-128A-48AE-97AB-06074B48F20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BDBD-6E0C-4940-9C0A-FBBEF3137930}" type="datetimeFigureOut">
              <a:rPr lang="ko-KR" altLang="en-US" smtClean="0"/>
              <a:pPr/>
              <a:t>2016-04-28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CBE-0262-4DC6-9DDB-189B914AF9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BDBD-6E0C-4940-9C0A-FBBEF3137930}" type="datetimeFigureOut">
              <a:rPr lang="ko-KR" altLang="en-US" smtClean="0"/>
              <a:pPr/>
              <a:t>2016-04-28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CBE-0262-4DC6-9DDB-189B914AF9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BDBD-6E0C-4940-9C0A-FBBEF3137930}" type="datetimeFigureOut">
              <a:rPr lang="ko-KR" altLang="en-US" smtClean="0"/>
              <a:pPr/>
              <a:t>2016-04-28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CBE-0262-4DC6-9DDB-189B914AF9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BDBD-6E0C-4940-9C0A-FBBEF3137930}" type="datetimeFigureOut">
              <a:rPr lang="ko-KR" altLang="en-US" smtClean="0"/>
              <a:pPr/>
              <a:t>2016-04-28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CBE-0262-4DC6-9DDB-189B914AF9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BDBD-6E0C-4940-9C0A-FBBEF3137930}" type="datetimeFigureOut">
              <a:rPr lang="ko-KR" altLang="en-US" smtClean="0"/>
              <a:pPr/>
              <a:t>2016-04-28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CBE-0262-4DC6-9DDB-189B914AF9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BDBD-6E0C-4940-9C0A-FBBEF3137930}" type="datetimeFigureOut">
              <a:rPr lang="ko-KR" altLang="en-US" smtClean="0"/>
              <a:pPr/>
              <a:t>2016-04-28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CBE-0262-4DC6-9DDB-189B914AF9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BDBD-6E0C-4940-9C0A-FBBEF3137930}" type="datetimeFigureOut">
              <a:rPr lang="ko-KR" altLang="en-US" smtClean="0"/>
              <a:pPr/>
              <a:t>2016-04-28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CBE-0262-4DC6-9DDB-189B914AF9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BDBD-6E0C-4940-9C0A-FBBEF3137930}" type="datetimeFigureOut">
              <a:rPr lang="ko-KR" altLang="en-US" smtClean="0"/>
              <a:pPr/>
              <a:t>2016-04-28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CBE-0262-4DC6-9DDB-189B914AF9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BDBD-6E0C-4940-9C0A-FBBEF3137930}" type="datetimeFigureOut">
              <a:rPr lang="ko-KR" altLang="en-US" smtClean="0"/>
              <a:pPr/>
              <a:t>2016-04-28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CBE-0262-4DC6-9DDB-189B914AF9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BDBD-6E0C-4940-9C0A-FBBEF3137930}" type="datetimeFigureOut">
              <a:rPr lang="ko-KR" altLang="en-US" smtClean="0"/>
              <a:pPr/>
              <a:t>2016-04-28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CBE-0262-4DC6-9DDB-189B914AF9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BDBD-6E0C-4940-9C0A-FBBEF3137930}" type="datetimeFigureOut">
              <a:rPr lang="ko-KR" altLang="en-US" smtClean="0"/>
              <a:pPr/>
              <a:t>2016-04-28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CBE-0262-4DC6-9DDB-189B914AF9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FBDBD-6E0C-4940-9C0A-FBBEF3137930}" type="datetimeFigureOut">
              <a:rPr lang="ko-KR" altLang="en-US" smtClean="0"/>
              <a:pPr/>
              <a:t>2016-04-28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9CCBE-0262-4DC6-9DDB-189B914AF9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0034" y="571480"/>
            <a:ext cx="3643338" cy="2428892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Surface view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29190" y="571480"/>
            <a:ext cx="3643338" cy="2428892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14612" y="3714752"/>
            <a:ext cx="3643338" cy="2428892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5786" y="2000240"/>
            <a:ext cx="1428760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camera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57422" y="2000240"/>
            <a:ext cx="1428760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Surface Holder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000232" y="2214554"/>
            <a:ext cx="57150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10800000" flipV="1">
            <a:off x="2000232" y="2500306"/>
            <a:ext cx="571504" cy="111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1538" y="714356"/>
            <a:ext cx="2544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Camera Preview</a:t>
            </a:r>
            <a:endParaRPr lang="ko-KR" alt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500694" y="714356"/>
            <a:ext cx="2504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Camera Activity</a:t>
            </a:r>
            <a:endParaRPr lang="ko-KR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857488" y="3857628"/>
            <a:ext cx="328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Camera Overlay view</a:t>
            </a:r>
            <a:endParaRPr lang="ko-KR" altLang="en-US" sz="2400" b="1" dirty="0"/>
          </a:p>
        </p:txBody>
      </p:sp>
      <p:sp>
        <p:nvSpPr>
          <p:cNvPr id="20" name="직사각형 19"/>
          <p:cNvSpPr/>
          <p:nvPr/>
        </p:nvSpPr>
        <p:spPr>
          <a:xfrm>
            <a:off x="5500694" y="2000240"/>
            <a:ext cx="2428892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Camera overlay 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00694" y="1285860"/>
            <a:ext cx="2428892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Camera preview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572264" y="1857364"/>
            <a:ext cx="2857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2" idx="2"/>
          </p:cNvCxnSpPr>
          <p:nvPr/>
        </p:nvCxnSpPr>
        <p:spPr>
          <a:xfrm rot="5400000">
            <a:off x="6571073" y="1856967"/>
            <a:ext cx="286546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endCxn id="22" idx="1"/>
          </p:cNvCxnSpPr>
          <p:nvPr/>
        </p:nvCxnSpPr>
        <p:spPr>
          <a:xfrm>
            <a:off x="4143372" y="1500174"/>
            <a:ext cx="135732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6" idx="0"/>
            <a:endCxn id="20" idx="1"/>
          </p:cNvCxnSpPr>
          <p:nvPr/>
        </p:nvCxnSpPr>
        <p:spPr>
          <a:xfrm rot="5400000" flipH="1" flipV="1">
            <a:off x="4268388" y="2482447"/>
            <a:ext cx="1500198" cy="9644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5" idx="2"/>
            <a:endCxn id="6" idx="3"/>
          </p:cNvCxnSpPr>
          <p:nvPr/>
        </p:nvCxnSpPr>
        <p:spPr>
          <a:xfrm rot="5400000">
            <a:off x="5589992" y="3768331"/>
            <a:ext cx="1928826" cy="3929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214810" y="4643446"/>
            <a:ext cx="2071702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&lt;Sensor manager&gt;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</a:t>
            </a:r>
            <a:r>
              <a:rPr lang="en-US" altLang="ko-KR" sz="1600" dirty="0" smtClean="0">
                <a:solidFill>
                  <a:schemeClr val="tx1"/>
                </a:solidFill>
              </a:rPr>
              <a:t>n sensor changed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857488" y="4714884"/>
            <a:ext cx="1071570" cy="5715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item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draw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rot="10800000" flipV="1">
            <a:off x="3786182" y="5000636"/>
            <a:ext cx="571504" cy="111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071934" y="5500702"/>
            <a:ext cx="2214578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&lt;Location manager&gt;</a:t>
            </a: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Gps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32</Words>
  <Application>Microsoft Office PowerPoint</Application>
  <PresentationFormat>화면 슬라이드 쇼(4:3)</PresentationFormat>
  <Paragraphs>14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SAMSUNG</dc:creator>
  <cp:lastModifiedBy>SAMSUNG</cp:lastModifiedBy>
  <cp:revision>14</cp:revision>
  <dcterms:created xsi:type="dcterms:W3CDTF">2016-04-28T10:24:55Z</dcterms:created>
  <dcterms:modified xsi:type="dcterms:W3CDTF">2016-04-28T12:00:35Z</dcterms:modified>
</cp:coreProperties>
</file>