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0"/>
    <a:srgbClr val="CBF8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5E83-8215-4BE8-B93E-E97495F4377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F95-DB85-48DB-B474-12C9A1F0C9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90"/>
            <a:ext cx="1000132" cy="82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357430"/>
            <a:ext cx="681038" cy="102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정육면체 5"/>
          <p:cNvSpPr/>
          <p:nvPr/>
        </p:nvSpPr>
        <p:spPr>
          <a:xfrm>
            <a:off x="4857752" y="2500306"/>
            <a:ext cx="1143008" cy="785818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5000628" y="5072074"/>
            <a:ext cx="785818" cy="785818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572396" y="2214554"/>
            <a:ext cx="1357322" cy="150019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43636" y="2714620"/>
            <a:ext cx="12858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28992" y="2714620"/>
            <a:ext cx="12858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6143636" y="3071810"/>
            <a:ext cx="12858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3428992" y="3071810"/>
            <a:ext cx="12858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4858546" y="4142586"/>
            <a:ext cx="14287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4433886" y="4138618"/>
            <a:ext cx="1428760" cy="9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넛 27"/>
          <p:cNvSpPr/>
          <p:nvPr/>
        </p:nvSpPr>
        <p:spPr>
          <a:xfrm>
            <a:off x="1357290" y="2500306"/>
            <a:ext cx="785818" cy="714380"/>
          </a:xfrm>
          <a:prstGeom prst="donut">
            <a:avLst>
              <a:gd name="adj" fmla="val 10778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4414" y="32861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카메라모듈</a:t>
            </a:r>
            <a:endParaRPr lang="ko-KR" altLang="en-US" sz="14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2285984" y="3000372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857224" y="2857496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316" y="2571744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AR</a:t>
            </a:r>
            <a:endParaRPr lang="ko-KR" altLang="en-US" sz="3200" b="1" dirty="0"/>
          </a:p>
        </p:txBody>
      </p:sp>
      <p:cxnSp>
        <p:nvCxnSpPr>
          <p:cNvPr id="65" name="구부러진 연결선 64"/>
          <p:cNvCxnSpPr>
            <a:stCxn id="1026" idx="2"/>
          </p:cNvCxnSpPr>
          <p:nvPr/>
        </p:nvCxnSpPr>
        <p:spPr>
          <a:xfrm rot="16200000" flipH="1">
            <a:off x="1093345" y="807600"/>
            <a:ext cx="1313709" cy="178595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1026" idx="3"/>
            <a:endCxn id="1027" idx="0"/>
          </p:cNvCxnSpPr>
          <p:nvPr/>
        </p:nvCxnSpPr>
        <p:spPr>
          <a:xfrm>
            <a:off x="1357290" y="629006"/>
            <a:ext cx="1697841" cy="1728424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2357422" y="5214950"/>
            <a:ext cx="1357322" cy="642942"/>
          </a:xfrm>
          <a:prstGeom prst="ellipse">
            <a:avLst/>
          </a:prstGeom>
          <a:solidFill>
            <a:srgbClr val="CBF83A"/>
          </a:solidFill>
          <a:ln>
            <a:solidFill>
              <a:srgbClr val="D1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rot="5400000" flipH="1" flipV="1">
            <a:off x="2143902" y="4285462"/>
            <a:ext cx="17145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2168756">
            <a:off x="1639683" y="763474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경도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 rot="2820662">
            <a:off x="883297" y="1792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357554" y="221455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 위치 전송 후 </a:t>
            </a:r>
            <a:endParaRPr lang="en-US" altLang="ko-KR" sz="1400" dirty="0" smtClean="0"/>
          </a:p>
          <a:p>
            <a:r>
              <a:rPr lang="ko-KR" altLang="en-US" sz="1400" dirty="0" smtClean="0"/>
              <a:t>거리계산 요청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000760" y="2000240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목적지 위치</a:t>
            </a:r>
            <a:endParaRPr lang="en-US" altLang="ko-KR" sz="1400" dirty="0" smtClean="0"/>
          </a:p>
          <a:p>
            <a:r>
              <a:rPr lang="ko-KR" altLang="en-US" sz="1400" dirty="0" smtClean="0"/>
              <a:t>전송 후 거리계산</a:t>
            </a:r>
            <a:endParaRPr lang="en-US" altLang="ko-KR" sz="1400" dirty="0" smtClean="0"/>
          </a:p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00760" y="3143248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거리계산 응답</a:t>
            </a:r>
            <a:endParaRPr lang="en-US" altLang="ko-KR" sz="1400" dirty="0" smtClean="0"/>
          </a:p>
          <a:p>
            <a:r>
              <a:rPr lang="ko-KR" altLang="en-US" sz="1400" dirty="0" smtClean="0"/>
              <a:t>받은 후</a:t>
            </a:r>
            <a:r>
              <a:rPr lang="en-US" altLang="ko-KR" sz="1400" dirty="0" smtClean="0"/>
              <a:t>, DB</a:t>
            </a:r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643570" y="4572008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GPS</a:t>
            </a:r>
            <a:r>
              <a:rPr lang="ko-KR" altLang="en-US" sz="1400" dirty="0" smtClean="0"/>
              <a:t>좌표 저장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214678" y="314324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거리계산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963729" y="4357694"/>
            <a:ext cx="965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변경되는 </a:t>
            </a:r>
            <a:endParaRPr lang="en-US" altLang="ko-KR" sz="1400" dirty="0" smtClean="0"/>
          </a:p>
          <a:p>
            <a:r>
              <a:rPr lang="ko-KR" altLang="en-US" sz="1400" dirty="0" smtClean="0"/>
              <a:t>센서 값</a:t>
            </a:r>
            <a:endParaRPr lang="en-US" altLang="ko-KR" sz="1400" dirty="0"/>
          </a:p>
          <a:p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1406" y="3857628"/>
            <a:ext cx="1624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카메라 모듈과 </a:t>
            </a:r>
            <a:r>
              <a:rPr lang="en-US" altLang="ko-KR" sz="1400" dirty="0" smtClean="0"/>
              <a:t>UI </a:t>
            </a:r>
          </a:p>
          <a:p>
            <a:r>
              <a:rPr lang="en-US" altLang="ko-KR" sz="1400" dirty="0" smtClean="0"/>
              <a:t>overlay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들 </a:t>
            </a:r>
            <a:endParaRPr lang="en-US" altLang="ko-KR" sz="1400" dirty="0" smtClean="0"/>
          </a:p>
          <a:p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000232" y="3643314"/>
            <a:ext cx="1071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거리계산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소요시간 </a:t>
            </a:r>
            <a:endParaRPr lang="en-US" altLang="ko-KR" sz="1400" dirty="0" smtClean="0"/>
          </a:p>
          <a:p>
            <a:r>
              <a:rPr lang="ko-KR" altLang="en-US" sz="1400" dirty="0" smtClean="0"/>
              <a:t>값에 대해</a:t>
            </a:r>
            <a:endParaRPr lang="en-US" altLang="ko-KR" sz="1400" dirty="0" smtClean="0"/>
          </a:p>
          <a:p>
            <a:r>
              <a:rPr lang="en-US" altLang="ko-KR" sz="1400" dirty="0" smtClean="0"/>
              <a:t>UI </a:t>
            </a:r>
            <a:r>
              <a:rPr lang="ko-KR" altLang="en-US" sz="1400" dirty="0" smtClean="0"/>
              <a:t>추출</a:t>
            </a:r>
            <a:endParaRPr lang="ko-KR" altLang="en-US" sz="1400" dirty="0"/>
          </a:p>
        </p:txBody>
      </p:sp>
      <p:cxnSp>
        <p:nvCxnSpPr>
          <p:cNvPr id="98" name="직선 연결선 97"/>
          <p:cNvCxnSpPr>
            <a:endCxn id="91" idx="0"/>
          </p:cNvCxnSpPr>
          <p:nvPr/>
        </p:nvCxnSpPr>
        <p:spPr>
          <a:xfrm rot="5400000">
            <a:off x="513166" y="3299256"/>
            <a:ext cx="928694" cy="1880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5400000">
            <a:off x="2178829" y="3321843"/>
            <a:ext cx="571501" cy="7143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12</cp:revision>
  <dcterms:created xsi:type="dcterms:W3CDTF">2016-04-14T08:37:47Z</dcterms:created>
  <dcterms:modified xsi:type="dcterms:W3CDTF">2016-04-14T09:23:13Z</dcterms:modified>
</cp:coreProperties>
</file>