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 id="2147484200" r:id="rId3"/>
    <p:sldMasterId id="2147484408" r:id="rId4"/>
    <p:sldMasterId id="2147484420" r:id="rId5"/>
  </p:sldMasterIdLst>
  <p:notesMasterIdLst>
    <p:notesMasterId r:id="rId36"/>
  </p:notesMasterIdLst>
  <p:handoutMasterIdLst>
    <p:handoutMasterId r:id="rId37"/>
  </p:handoutMasterIdLst>
  <p:sldIdLst>
    <p:sldId id="342" r:id="rId6"/>
    <p:sldId id="338" r:id="rId7"/>
    <p:sldId id="314" r:id="rId8"/>
    <p:sldId id="328" r:id="rId9"/>
    <p:sldId id="334" r:id="rId10"/>
    <p:sldId id="329" r:id="rId11"/>
    <p:sldId id="335" r:id="rId12"/>
    <p:sldId id="336" r:id="rId13"/>
    <p:sldId id="337" r:id="rId14"/>
    <p:sldId id="316" r:id="rId15"/>
    <p:sldId id="340" r:id="rId16"/>
    <p:sldId id="317" r:id="rId17"/>
    <p:sldId id="326" r:id="rId18"/>
    <p:sldId id="339" r:id="rId19"/>
    <p:sldId id="330" r:id="rId20"/>
    <p:sldId id="332" r:id="rId21"/>
    <p:sldId id="327" r:id="rId22"/>
    <p:sldId id="331" r:id="rId23"/>
    <p:sldId id="341" r:id="rId24"/>
    <p:sldId id="333" r:id="rId25"/>
    <p:sldId id="321" r:id="rId26"/>
    <p:sldId id="323" r:id="rId27"/>
    <p:sldId id="324" r:id="rId28"/>
    <p:sldId id="325" r:id="rId29"/>
    <p:sldId id="343" r:id="rId30"/>
    <p:sldId id="344" r:id="rId31"/>
    <p:sldId id="345" r:id="rId32"/>
    <p:sldId id="346" r:id="rId33"/>
    <p:sldId id="347" r:id="rId34"/>
    <p:sldId id="348" r:id="rId35"/>
  </p:sldIdLst>
  <p:sldSz cx="18288000" cy="10288588"/>
  <p:notesSz cx="6797675" cy="9928225"/>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914446" algn="l" rtl="0" fontAlgn="base">
      <a:spcBef>
        <a:spcPct val="0"/>
      </a:spcBef>
      <a:spcAft>
        <a:spcPct val="0"/>
      </a:spcAft>
      <a:defRPr kumimoji="1" kern="1200">
        <a:solidFill>
          <a:schemeClr val="tx1"/>
        </a:solidFill>
        <a:latin typeface="Arial" charset="0"/>
        <a:ea typeface="新細明體" pitchFamily="18" charset="-120"/>
        <a:cs typeface="+mn-cs"/>
      </a:defRPr>
    </a:lvl2pPr>
    <a:lvl3pPr marL="1828891" algn="l" rtl="0" fontAlgn="base">
      <a:spcBef>
        <a:spcPct val="0"/>
      </a:spcBef>
      <a:spcAft>
        <a:spcPct val="0"/>
      </a:spcAft>
      <a:defRPr kumimoji="1" kern="1200">
        <a:solidFill>
          <a:schemeClr val="tx1"/>
        </a:solidFill>
        <a:latin typeface="Arial" charset="0"/>
        <a:ea typeface="新細明體" pitchFamily="18" charset="-120"/>
        <a:cs typeface="+mn-cs"/>
      </a:defRPr>
    </a:lvl3pPr>
    <a:lvl4pPr marL="2743337" algn="l" rtl="0" fontAlgn="base">
      <a:spcBef>
        <a:spcPct val="0"/>
      </a:spcBef>
      <a:spcAft>
        <a:spcPct val="0"/>
      </a:spcAft>
      <a:defRPr kumimoji="1" kern="1200">
        <a:solidFill>
          <a:schemeClr val="tx1"/>
        </a:solidFill>
        <a:latin typeface="Arial" charset="0"/>
        <a:ea typeface="新細明體" pitchFamily="18" charset="-120"/>
        <a:cs typeface="+mn-cs"/>
      </a:defRPr>
    </a:lvl4pPr>
    <a:lvl5pPr marL="3657783" algn="l" rtl="0" fontAlgn="base">
      <a:spcBef>
        <a:spcPct val="0"/>
      </a:spcBef>
      <a:spcAft>
        <a:spcPct val="0"/>
      </a:spcAft>
      <a:defRPr kumimoji="1" kern="1200">
        <a:solidFill>
          <a:schemeClr val="tx1"/>
        </a:solidFill>
        <a:latin typeface="Arial" charset="0"/>
        <a:ea typeface="新細明體" pitchFamily="18" charset="-120"/>
        <a:cs typeface="+mn-cs"/>
      </a:defRPr>
    </a:lvl5pPr>
    <a:lvl6pPr marL="4572229" algn="l" defTabSz="1828891" rtl="0" eaLnBrk="1" latinLnBrk="0" hangingPunct="1">
      <a:defRPr kumimoji="1" kern="1200">
        <a:solidFill>
          <a:schemeClr val="tx1"/>
        </a:solidFill>
        <a:latin typeface="Arial" charset="0"/>
        <a:ea typeface="新細明體" pitchFamily="18" charset="-120"/>
        <a:cs typeface="+mn-cs"/>
      </a:defRPr>
    </a:lvl6pPr>
    <a:lvl7pPr marL="5486674" algn="l" defTabSz="1828891" rtl="0" eaLnBrk="1" latinLnBrk="0" hangingPunct="1">
      <a:defRPr kumimoji="1" kern="1200">
        <a:solidFill>
          <a:schemeClr val="tx1"/>
        </a:solidFill>
        <a:latin typeface="Arial" charset="0"/>
        <a:ea typeface="新細明體" pitchFamily="18" charset="-120"/>
        <a:cs typeface="+mn-cs"/>
      </a:defRPr>
    </a:lvl7pPr>
    <a:lvl8pPr marL="6401120" algn="l" defTabSz="1828891" rtl="0" eaLnBrk="1" latinLnBrk="0" hangingPunct="1">
      <a:defRPr kumimoji="1" kern="1200">
        <a:solidFill>
          <a:schemeClr val="tx1"/>
        </a:solidFill>
        <a:latin typeface="Arial" charset="0"/>
        <a:ea typeface="新細明體" pitchFamily="18" charset="-120"/>
        <a:cs typeface="+mn-cs"/>
      </a:defRPr>
    </a:lvl8pPr>
    <a:lvl9pPr marL="7315566" algn="l" defTabSz="1828891"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4595" userDrawn="1">
          <p15:clr>
            <a:srgbClr val="A4A3A4"/>
          </p15:clr>
        </p15:guide>
        <p15:guide id="2" pos="862"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5798" autoAdjust="0"/>
  </p:normalViewPr>
  <p:slideViewPr>
    <p:cSldViewPr>
      <p:cViewPr varScale="1">
        <p:scale>
          <a:sx n="52" d="100"/>
          <a:sy n="52" d="100"/>
        </p:scale>
        <p:origin x="922" y="48"/>
      </p:cViewPr>
      <p:guideLst>
        <p:guide orient="horz" pos="4595"/>
        <p:guide pos="862"/>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288" y="-10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81" name="Rectangle 5"/>
          <p:cNvSpPr>
            <a:spLocks noGrp="1" noChangeArrowheads="1"/>
          </p:cNvSpPr>
          <p:nvPr>
            <p:ph type="sldNum" sz="quarter" idx="3"/>
          </p:nvPr>
        </p:nvSpPr>
        <p:spPr bwMode="auto">
          <a:xfrm>
            <a:off x="3830885" y="9430813"/>
            <a:ext cx="2945862" cy="495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8" tIns="45719" rIns="91438" bIns="45719" numCol="1" anchor="b" anchorCtr="0" compatLnSpc="1">
            <a:prstTxWarp prst="textNoShape">
              <a:avLst/>
            </a:prstTxWarp>
          </a:bodyPr>
          <a:lstStyle>
            <a:lvl1pPr algn="r">
              <a:defRPr sz="1200"/>
            </a:lvl1pPr>
          </a:lstStyle>
          <a:p>
            <a:pPr>
              <a:defRPr/>
            </a:pPr>
            <a:fld id="{33073A96-1197-4AB2-BDB0-D262C7B2C062}" type="slidenum">
              <a:rPr lang="en-US" altLang="zh-TW"/>
              <a:pPr>
                <a:defRPr/>
              </a:pPr>
              <a:t>‹#›</a:t>
            </a:fld>
            <a:endParaRPr lang="en-US" altLang="zh-TW"/>
          </a:p>
        </p:txBody>
      </p:sp>
      <p:sp>
        <p:nvSpPr>
          <p:cNvPr id="2" name="日期版面配置區 1"/>
          <p:cNvSpPr>
            <a:spLocks noGrp="1"/>
          </p:cNvSpPr>
          <p:nvPr>
            <p:ph type="dt" sz="quarter" idx="1"/>
          </p:nvPr>
        </p:nvSpPr>
        <p:spPr>
          <a:xfrm>
            <a:off x="3830885" y="1"/>
            <a:ext cx="2945862" cy="495872"/>
          </a:xfrm>
          <a:prstGeom prst="rect">
            <a:avLst/>
          </a:prstGeom>
        </p:spPr>
        <p:txBody>
          <a:bodyPr vert="horz" lIns="91438" tIns="45719" rIns="91438" bIns="45719" rtlCol="0"/>
          <a:lstStyle>
            <a:lvl1pPr algn="r">
              <a:defRPr sz="1200">
                <a:solidFill>
                  <a:schemeClr val="bg1">
                    <a:lumMod val="85000"/>
                  </a:schemeClr>
                </a:solidFill>
              </a:defRPr>
            </a:lvl1pPr>
          </a:lstStyle>
          <a:p>
            <a:pPr>
              <a:defRPr/>
            </a:pPr>
            <a:fld id="{BEC86E3B-4159-422D-B6D4-FC77890E2848}" type="datetimeFigureOut">
              <a:rPr lang="zh-TW" altLang="en-US">
                <a:solidFill>
                  <a:schemeClr val="bg1">
                    <a:lumMod val="65000"/>
                  </a:schemeClr>
                </a:solidFill>
              </a:rPr>
              <a:pPr>
                <a:defRPr/>
              </a:pPr>
              <a:t>2017/3/21</a:t>
            </a:fld>
            <a:endParaRPr lang="zh-TW" altLang="en-US" dirty="0">
              <a:solidFill>
                <a:schemeClr val="bg1">
                  <a:lumMod val="65000"/>
                </a:schemeClr>
              </a:solidFill>
            </a:endParaRPr>
          </a:p>
        </p:txBody>
      </p:sp>
      <p:sp>
        <p:nvSpPr>
          <p:cNvPr id="4" name="頁首版面配置區 3"/>
          <p:cNvSpPr>
            <a:spLocks noGrp="1"/>
          </p:cNvSpPr>
          <p:nvPr>
            <p:ph type="hdr" sz="quarter"/>
          </p:nvPr>
        </p:nvSpPr>
        <p:spPr>
          <a:xfrm>
            <a:off x="0" y="1"/>
            <a:ext cx="2945862" cy="495872"/>
          </a:xfrm>
          <a:prstGeom prst="rect">
            <a:avLst/>
          </a:prstGeom>
        </p:spPr>
        <p:txBody>
          <a:bodyPr vert="horz" lIns="87947" tIns="43973" rIns="87947" bIns="43973" rtlCol="0"/>
          <a:lstStyle>
            <a:lvl1pPr algn="l">
              <a:defRPr sz="1200"/>
            </a:lvl1pPr>
          </a:lstStyle>
          <a:p>
            <a:pPr>
              <a:defRPr/>
            </a:pPr>
            <a:r>
              <a:rPr lang="en-US" altLang="zh-TW">
                <a:solidFill>
                  <a:schemeClr val="bg1">
                    <a:lumMod val="65000"/>
                  </a:schemeClr>
                </a:solidFill>
              </a:rPr>
              <a:t>8.0</a:t>
            </a:r>
            <a:endParaRPr lang="zh-TW" altLang="en-US">
              <a:solidFill>
                <a:schemeClr val="bg1">
                  <a:lumMod val="65000"/>
                </a:schemeClr>
              </a:solidFill>
            </a:endParaRPr>
          </a:p>
        </p:txBody>
      </p:sp>
    </p:spTree>
    <p:extLst>
      <p:ext uri="{BB962C8B-B14F-4D97-AF65-F5344CB8AC3E}">
        <p14:creationId xmlns:p14="http://schemas.microsoft.com/office/powerpoint/2010/main" val="468049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1"/>
            <a:ext cx="2945862" cy="49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01" tIns="46302" rIns="92601" bIns="46302" numCol="1" anchor="t" anchorCtr="0" compatLnSpc="1">
            <a:prstTxWarp prst="textNoShape">
              <a:avLst/>
            </a:prstTxWarp>
          </a:bodyPr>
          <a:lstStyle>
            <a:lvl1pPr defTabSz="927085">
              <a:defRPr sz="1300"/>
            </a:lvl1pPr>
          </a:lstStyle>
          <a:p>
            <a:pPr>
              <a:defRPr/>
            </a:pPr>
            <a:endParaRPr lang="en-US" altLang="zh-TW"/>
          </a:p>
        </p:txBody>
      </p:sp>
      <p:sp>
        <p:nvSpPr>
          <p:cNvPr id="47107" name="Rectangle 3"/>
          <p:cNvSpPr>
            <a:spLocks noGrp="1" noChangeArrowheads="1"/>
          </p:cNvSpPr>
          <p:nvPr>
            <p:ph type="dt" idx="1"/>
          </p:nvPr>
        </p:nvSpPr>
        <p:spPr bwMode="auto">
          <a:xfrm>
            <a:off x="3850294" y="1"/>
            <a:ext cx="2945862" cy="49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01" tIns="46302" rIns="92601" bIns="46302" numCol="1" anchor="t" anchorCtr="0" compatLnSpc="1">
            <a:prstTxWarp prst="textNoShape">
              <a:avLst/>
            </a:prstTxWarp>
          </a:bodyPr>
          <a:lstStyle>
            <a:lvl1pPr algn="r" defTabSz="927085">
              <a:defRPr sz="1300"/>
            </a:lvl1pPr>
          </a:lstStyle>
          <a:p>
            <a:pPr>
              <a:defRPr/>
            </a:pPr>
            <a:endParaRPr lang="en-US" altLang="zh-TW"/>
          </a:p>
        </p:txBody>
      </p:sp>
      <p:sp>
        <p:nvSpPr>
          <p:cNvPr id="37892" name="Rectangle 4"/>
          <p:cNvSpPr>
            <a:spLocks noGrp="1" noRot="1" noChangeAspect="1" noChangeArrowheads="1" noTextEdit="1"/>
          </p:cNvSpPr>
          <p:nvPr>
            <p:ph type="sldImg" idx="2"/>
          </p:nvPr>
        </p:nvSpPr>
        <p:spPr bwMode="auto">
          <a:xfrm>
            <a:off x="92075" y="744538"/>
            <a:ext cx="6616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679464" y="4715406"/>
            <a:ext cx="5438748" cy="446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01" tIns="46302" rIns="92601" bIns="46302"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47110" name="Rectangle 6"/>
          <p:cNvSpPr>
            <a:spLocks noGrp="1" noChangeArrowheads="1"/>
          </p:cNvSpPr>
          <p:nvPr>
            <p:ph type="ftr" sz="quarter" idx="4"/>
          </p:nvPr>
        </p:nvSpPr>
        <p:spPr bwMode="auto">
          <a:xfrm>
            <a:off x="0" y="9432353"/>
            <a:ext cx="2945862" cy="49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01" tIns="46302" rIns="92601" bIns="46302" numCol="1" anchor="b" anchorCtr="0" compatLnSpc="1">
            <a:prstTxWarp prst="textNoShape">
              <a:avLst/>
            </a:prstTxWarp>
          </a:bodyPr>
          <a:lstStyle>
            <a:lvl1pPr defTabSz="927085">
              <a:defRPr sz="1300"/>
            </a:lvl1pPr>
          </a:lstStyle>
          <a:p>
            <a:pPr>
              <a:defRPr/>
            </a:pPr>
            <a:endParaRPr lang="en-US" altLang="zh-TW"/>
          </a:p>
        </p:txBody>
      </p:sp>
      <p:sp>
        <p:nvSpPr>
          <p:cNvPr id="47111" name="Rectangle 7"/>
          <p:cNvSpPr>
            <a:spLocks noGrp="1" noChangeArrowheads="1"/>
          </p:cNvSpPr>
          <p:nvPr>
            <p:ph type="sldNum" sz="quarter" idx="5"/>
          </p:nvPr>
        </p:nvSpPr>
        <p:spPr bwMode="auto">
          <a:xfrm>
            <a:off x="3850294" y="9432353"/>
            <a:ext cx="2945862" cy="494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601" tIns="46302" rIns="92601" bIns="46302" numCol="1" anchor="b" anchorCtr="0" compatLnSpc="1">
            <a:prstTxWarp prst="textNoShape">
              <a:avLst/>
            </a:prstTxWarp>
          </a:bodyPr>
          <a:lstStyle>
            <a:lvl1pPr algn="r" defTabSz="927085">
              <a:defRPr sz="1300"/>
            </a:lvl1pPr>
          </a:lstStyle>
          <a:p>
            <a:pPr>
              <a:defRPr/>
            </a:pPr>
            <a:fld id="{850A0AA5-EA7F-4758-9481-E0D41AA89C96}" type="slidenum">
              <a:rPr lang="en-US" altLang="zh-TW"/>
              <a:pPr>
                <a:defRPr/>
              </a:pPr>
              <a:t>‹#›</a:t>
            </a:fld>
            <a:endParaRPr lang="en-US" altLang="zh-TW"/>
          </a:p>
        </p:txBody>
      </p:sp>
    </p:spTree>
    <p:extLst>
      <p:ext uri="{BB962C8B-B14F-4D97-AF65-F5344CB8AC3E}">
        <p14:creationId xmlns:p14="http://schemas.microsoft.com/office/powerpoint/2010/main" val="1081842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2400" kern="1200">
        <a:solidFill>
          <a:schemeClr val="tx1"/>
        </a:solidFill>
        <a:latin typeface="Arial" charset="0"/>
        <a:ea typeface="新細明體" pitchFamily="18" charset="-120"/>
        <a:cs typeface="+mn-cs"/>
      </a:defRPr>
    </a:lvl1pPr>
    <a:lvl2pPr marL="914446" algn="l" rtl="0" eaLnBrk="0" fontAlgn="base" hangingPunct="0">
      <a:spcBef>
        <a:spcPct val="30000"/>
      </a:spcBef>
      <a:spcAft>
        <a:spcPct val="0"/>
      </a:spcAft>
      <a:defRPr kumimoji="1" sz="2400" kern="1200">
        <a:solidFill>
          <a:schemeClr val="tx1"/>
        </a:solidFill>
        <a:latin typeface="Arial" charset="0"/>
        <a:ea typeface="新細明體" pitchFamily="18" charset="-120"/>
        <a:cs typeface="+mn-cs"/>
      </a:defRPr>
    </a:lvl2pPr>
    <a:lvl3pPr marL="1828891" algn="l" rtl="0" eaLnBrk="0" fontAlgn="base" hangingPunct="0">
      <a:spcBef>
        <a:spcPct val="30000"/>
      </a:spcBef>
      <a:spcAft>
        <a:spcPct val="0"/>
      </a:spcAft>
      <a:defRPr kumimoji="1" sz="2400" kern="1200">
        <a:solidFill>
          <a:schemeClr val="tx1"/>
        </a:solidFill>
        <a:latin typeface="Arial" charset="0"/>
        <a:ea typeface="新細明體" pitchFamily="18" charset="-120"/>
        <a:cs typeface="+mn-cs"/>
      </a:defRPr>
    </a:lvl3pPr>
    <a:lvl4pPr marL="2743337" algn="l" rtl="0" eaLnBrk="0" fontAlgn="base" hangingPunct="0">
      <a:spcBef>
        <a:spcPct val="30000"/>
      </a:spcBef>
      <a:spcAft>
        <a:spcPct val="0"/>
      </a:spcAft>
      <a:defRPr kumimoji="1" sz="2400" kern="1200">
        <a:solidFill>
          <a:schemeClr val="tx1"/>
        </a:solidFill>
        <a:latin typeface="Arial" charset="0"/>
        <a:ea typeface="新細明體" pitchFamily="18" charset="-120"/>
        <a:cs typeface="+mn-cs"/>
      </a:defRPr>
    </a:lvl4pPr>
    <a:lvl5pPr marL="3657783" algn="l" rtl="0" eaLnBrk="0" fontAlgn="base" hangingPunct="0">
      <a:spcBef>
        <a:spcPct val="30000"/>
      </a:spcBef>
      <a:spcAft>
        <a:spcPct val="0"/>
      </a:spcAft>
      <a:defRPr kumimoji="1" sz="2400" kern="1200">
        <a:solidFill>
          <a:schemeClr val="tx1"/>
        </a:solidFill>
        <a:latin typeface="Arial" charset="0"/>
        <a:ea typeface="新細明體" pitchFamily="18" charset="-120"/>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204788" y="804863"/>
            <a:ext cx="7146926" cy="4021137"/>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1</a:t>
            </a:fld>
            <a:endParaRPr lang="zh-TW" altLang="en-US">
              <a:solidFill>
                <a:prstClr val="black"/>
              </a:solidFill>
            </a:endParaRPr>
          </a:p>
        </p:txBody>
      </p:sp>
    </p:spTree>
    <p:extLst>
      <p:ext uri="{BB962C8B-B14F-4D97-AF65-F5344CB8AC3E}">
        <p14:creationId xmlns:p14="http://schemas.microsoft.com/office/powerpoint/2010/main" val="36136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46652" eaLnBrk="0" hangingPunct="0">
              <a:spcBef>
                <a:spcPct val="30000"/>
              </a:spcBef>
              <a:defRPr kumimoji="1" sz="1200">
                <a:solidFill>
                  <a:schemeClr val="tx1"/>
                </a:solidFill>
                <a:latin typeface="Arial" charset="0"/>
                <a:ea typeface="新細明體" pitchFamily="18" charset="-120"/>
              </a:defRPr>
            </a:lvl1pPr>
            <a:lvl2pPr marL="742053" indent="-285523" defTabSz="946652" eaLnBrk="0" hangingPunct="0">
              <a:spcBef>
                <a:spcPct val="30000"/>
              </a:spcBef>
              <a:defRPr kumimoji="1" sz="1200">
                <a:solidFill>
                  <a:schemeClr val="tx1"/>
                </a:solidFill>
                <a:latin typeface="Arial" charset="0"/>
                <a:ea typeface="新細明體" pitchFamily="18" charset="-120"/>
              </a:defRPr>
            </a:lvl2pPr>
            <a:lvl3pPr marL="1142089" indent="-227502" defTabSz="946652" eaLnBrk="0" hangingPunct="0">
              <a:spcBef>
                <a:spcPct val="30000"/>
              </a:spcBef>
              <a:defRPr kumimoji="1" sz="1200">
                <a:solidFill>
                  <a:schemeClr val="tx1"/>
                </a:solidFill>
                <a:latin typeface="Arial" charset="0"/>
                <a:ea typeface="新細明體" pitchFamily="18" charset="-120"/>
              </a:defRPr>
            </a:lvl3pPr>
            <a:lvl4pPr marL="1600147" indent="-227502" defTabSz="946652" eaLnBrk="0" hangingPunct="0">
              <a:spcBef>
                <a:spcPct val="30000"/>
              </a:spcBef>
              <a:defRPr kumimoji="1" sz="1200">
                <a:solidFill>
                  <a:schemeClr val="tx1"/>
                </a:solidFill>
                <a:latin typeface="Arial" charset="0"/>
                <a:ea typeface="新細明體" pitchFamily="18" charset="-120"/>
              </a:defRPr>
            </a:lvl4pPr>
            <a:lvl5pPr marL="2056678" indent="-227502" defTabSz="946652" eaLnBrk="0" hangingPunct="0">
              <a:spcBef>
                <a:spcPct val="30000"/>
              </a:spcBef>
              <a:defRPr kumimoji="1" sz="1200">
                <a:solidFill>
                  <a:schemeClr val="tx1"/>
                </a:solidFill>
                <a:latin typeface="Arial" charset="0"/>
                <a:ea typeface="新細明體" pitchFamily="18" charset="-120"/>
              </a:defRPr>
            </a:lvl5pPr>
            <a:lvl6pPr marL="2496412" indent="-227502" defTabSz="946652" eaLnBrk="0" fontAlgn="base" hangingPunct="0">
              <a:spcBef>
                <a:spcPct val="30000"/>
              </a:spcBef>
              <a:spcAft>
                <a:spcPct val="0"/>
              </a:spcAft>
              <a:defRPr kumimoji="1" sz="1200">
                <a:solidFill>
                  <a:schemeClr val="tx1"/>
                </a:solidFill>
                <a:latin typeface="Arial" charset="0"/>
                <a:ea typeface="新細明體" pitchFamily="18" charset="-120"/>
              </a:defRPr>
            </a:lvl6pPr>
            <a:lvl7pPr marL="2936147" indent="-227502" defTabSz="946652" eaLnBrk="0" fontAlgn="base" hangingPunct="0">
              <a:spcBef>
                <a:spcPct val="30000"/>
              </a:spcBef>
              <a:spcAft>
                <a:spcPct val="0"/>
              </a:spcAft>
              <a:defRPr kumimoji="1" sz="1200">
                <a:solidFill>
                  <a:schemeClr val="tx1"/>
                </a:solidFill>
                <a:latin typeface="Arial" charset="0"/>
                <a:ea typeface="新細明體" pitchFamily="18" charset="-120"/>
              </a:defRPr>
            </a:lvl7pPr>
            <a:lvl8pPr marL="3375882" indent="-227502" defTabSz="946652" eaLnBrk="0" fontAlgn="base" hangingPunct="0">
              <a:spcBef>
                <a:spcPct val="30000"/>
              </a:spcBef>
              <a:spcAft>
                <a:spcPct val="0"/>
              </a:spcAft>
              <a:defRPr kumimoji="1" sz="1200">
                <a:solidFill>
                  <a:schemeClr val="tx1"/>
                </a:solidFill>
                <a:latin typeface="Arial" charset="0"/>
                <a:ea typeface="新細明體" pitchFamily="18" charset="-120"/>
              </a:defRPr>
            </a:lvl8pPr>
            <a:lvl9pPr marL="3815617" indent="-227502" defTabSz="946652" eaLnBrk="0" fontAlgn="base" hangingPunct="0">
              <a:spcBef>
                <a:spcPct val="30000"/>
              </a:spcBef>
              <a:spcAft>
                <a:spcPct val="0"/>
              </a:spcAft>
              <a:defRPr kumimoji="1" sz="1200">
                <a:solidFill>
                  <a:schemeClr val="tx1"/>
                </a:solidFill>
                <a:latin typeface="Arial" charset="0"/>
                <a:ea typeface="新細明體" pitchFamily="18" charset="-120"/>
              </a:defRPr>
            </a:lvl9pPr>
          </a:lstStyle>
          <a:p>
            <a:pPr eaLnBrk="1" hangingPunct="1">
              <a:spcBef>
                <a:spcPct val="0"/>
              </a:spcBef>
            </a:pPr>
            <a:fld id="{EA2A1125-1874-4033-93BD-43358D1D5C88}" type="slidenum">
              <a:rPr lang="en-US" altLang="zh-TW" sz="1300"/>
              <a:pPr eaLnBrk="1" hangingPunct="1">
                <a:spcBef>
                  <a:spcPct val="0"/>
                </a:spcBef>
              </a:pPr>
              <a:t>2</a:t>
            </a:fld>
            <a:endParaRPr lang="en-US" altLang="zh-TW" sz="1300"/>
          </a:p>
        </p:txBody>
      </p:sp>
      <p:sp>
        <p:nvSpPr>
          <p:cNvPr id="38915" name="Rectangle 2"/>
          <p:cNvSpPr>
            <a:spLocks noGrp="1" noRot="1" noChangeAspect="1" noChangeArrowheads="1" noTextEdit="1"/>
          </p:cNvSpPr>
          <p:nvPr>
            <p:ph type="sldImg"/>
          </p:nvPr>
        </p:nvSpPr>
        <p:spPr>
          <a:xfrm>
            <a:off x="92075" y="744538"/>
            <a:ext cx="6616700" cy="3722687"/>
          </a:xfrm>
          <a:ln/>
        </p:spPr>
      </p:sp>
      <p:sp>
        <p:nvSpPr>
          <p:cNvPr id="389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8867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25</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26</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27</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28</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29</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2075" y="746125"/>
            <a:ext cx="6613525" cy="3721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solidFill>
                  <a:prstClr val="black"/>
                </a:solidFill>
              </a:rPr>
              <a:pPr>
                <a:defRPr/>
              </a:pPr>
              <a:t>30</a:t>
            </a:fld>
            <a:endParaRPr lang="zh-TW" altLang="en-US">
              <a:solidFill>
                <a:prstClr val="black"/>
              </a:solidFill>
            </a:endParaRPr>
          </a:p>
        </p:txBody>
      </p:sp>
    </p:spTree>
    <p:extLst>
      <p:ext uri="{BB962C8B-B14F-4D97-AF65-F5344CB8AC3E}">
        <p14:creationId xmlns:p14="http://schemas.microsoft.com/office/powerpoint/2010/main" val="85172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a:prstGeom prst="rect">
            <a:avLst/>
          </a:prstGeom>
        </p:spPr>
        <p:txBody>
          <a:bodyPr/>
          <a:lstStyle>
            <a:lvl1pPr marL="0" indent="0" algn="ctr">
              <a:buNone/>
              <a:defRPr/>
            </a:lvl1pPr>
            <a:lvl2pPr marL="914400" indent="0" algn="ctr">
              <a:buNone/>
              <a:defRPr/>
            </a:lvl2pPr>
            <a:lvl3pPr marL="1828800" indent="0" algn="ctr">
              <a:buNone/>
              <a:defRPr/>
            </a:lvl3pPr>
            <a:lvl4pPr marL="2743200" indent="0" algn="ctr">
              <a:buNone/>
              <a:defRPr/>
            </a:lvl4pPr>
            <a:lvl5pPr marL="3657600" indent="0" algn="ctr">
              <a:buNone/>
              <a:defRPr/>
            </a:lvl5pPr>
            <a:lvl6pPr marL="4572000" indent="0" algn="ctr">
              <a:buNone/>
              <a:defRPr/>
            </a:lvl6pPr>
            <a:lvl7pPr marL="5486400" indent="0" algn="ctr">
              <a:buNone/>
              <a:defRPr/>
            </a:lvl7pPr>
            <a:lvl8pPr marL="6400800" indent="0" algn="ctr">
              <a:buNone/>
              <a:defRPr/>
            </a:lvl8pPr>
            <a:lvl9pPr marL="73152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22136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2400673"/>
            <a:ext cx="16459200" cy="6789992"/>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3514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2"/>
            <a:ext cx="4114800" cy="8778643"/>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2"/>
            <a:ext cx="12039600" cy="877864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39167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64363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9296400" y="2400672"/>
            <a:ext cx="8077200" cy="32794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9296400" y="5908797"/>
            <a:ext cx="8077200" cy="3281869"/>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78990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D7C9ECDE-A5DC-484C-AB56-EAA8428A8AF9}" type="datetimeFigureOut">
              <a:rPr lang="zh-TW" altLang="en-US"/>
              <a:pPr>
                <a:defRPr/>
              </a:pPr>
              <a:t>2017/3/21</a:t>
            </a:fld>
            <a:endParaRPr lang="zh-TW" altLang="en-US"/>
          </a:p>
        </p:txBody>
      </p:sp>
      <p:sp>
        <p:nvSpPr>
          <p:cNvPr id="5" name="頁尾版面配置區 4"/>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5A6728E2-8F00-4575-9F69-C7DC74204ECE}" type="slidenum">
              <a:rPr lang="zh-TW" altLang="en-US"/>
              <a:pPr>
                <a:defRPr/>
              </a:pPr>
              <a:t>‹#›</a:t>
            </a:fld>
            <a:endParaRPr lang="zh-TW" altLang="en-US"/>
          </a:p>
        </p:txBody>
      </p:sp>
    </p:spTree>
    <p:extLst>
      <p:ext uri="{BB962C8B-B14F-4D97-AF65-F5344CB8AC3E}">
        <p14:creationId xmlns:p14="http://schemas.microsoft.com/office/powerpoint/2010/main" val="136557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D96E5107-4749-438E-9951-E29F89A2F5C9}" type="datetimeFigureOut">
              <a:rPr lang="zh-TW" altLang="en-US"/>
              <a:pPr>
                <a:defRPr/>
              </a:pPr>
              <a:t>2017/3/21</a:t>
            </a:fld>
            <a:endParaRPr lang="zh-TW" altLang="en-US"/>
          </a:p>
        </p:txBody>
      </p:sp>
      <p:sp>
        <p:nvSpPr>
          <p:cNvPr id="5" name="頁尾版面配置區 4"/>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F0B103B7-CF04-49DD-9AF6-CE9636C0DD88}" type="slidenum">
              <a:rPr lang="zh-TW" altLang="en-US"/>
              <a:pPr>
                <a:defRPr/>
              </a:pPr>
              <a:t>‹#›</a:t>
            </a:fld>
            <a:endParaRPr lang="zh-TW" altLang="en-US"/>
          </a:p>
        </p:txBody>
      </p:sp>
    </p:spTree>
    <p:extLst>
      <p:ext uri="{BB962C8B-B14F-4D97-AF65-F5344CB8AC3E}">
        <p14:creationId xmlns:p14="http://schemas.microsoft.com/office/powerpoint/2010/main" val="59617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7"/>
          </a:xfrm>
        </p:spPr>
        <p:txBody>
          <a:bodyPr anchor="t"/>
          <a:lstStyle>
            <a:lvl1pPr algn="l">
              <a:defRPr sz="8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7"/>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72A432CB-C088-47FB-8A33-06B786F6ED53}" type="datetimeFigureOut">
              <a:rPr lang="zh-TW" altLang="en-US"/>
              <a:pPr>
                <a:defRPr/>
              </a:pPr>
              <a:t>2017/3/21</a:t>
            </a:fld>
            <a:endParaRPr lang="zh-TW" altLang="en-US"/>
          </a:p>
        </p:txBody>
      </p:sp>
      <p:sp>
        <p:nvSpPr>
          <p:cNvPr id="5" name="頁尾版面配置區 4"/>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4E07C655-9439-437B-96D4-86C9E69DE4E3}" type="slidenum">
              <a:rPr lang="zh-TW" altLang="en-US"/>
              <a:pPr>
                <a:defRPr/>
              </a:pPr>
              <a:t>‹#›</a:t>
            </a:fld>
            <a:endParaRPr lang="zh-TW" altLang="en-US"/>
          </a:p>
        </p:txBody>
      </p:sp>
    </p:spTree>
    <p:extLst>
      <p:ext uri="{BB962C8B-B14F-4D97-AF65-F5344CB8AC3E}">
        <p14:creationId xmlns:p14="http://schemas.microsoft.com/office/powerpoint/2010/main" val="232611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2"/>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2"/>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1DA166ED-4FB5-4027-8CA2-B7DD5AAFDF01}" type="datetimeFigureOut">
              <a:rPr lang="zh-TW" altLang="en-US"/>
              <a:pPr>
                <a:defRPr/>
              </a:pPr>
              <a:t>2017/3/21</a:t>
            </a:fld>
            <a:endParaRPr lang="zh-TW" altLang="en-US"/>
          </a:p>
        </p:txBody>
      </p:sp>
      <p:sp>
        <p:nvSpPr>
          <p:cNvPr id="6" name="頁尾版面配置區 5"/>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4539385B-BEE0-4669-8F18-5288A2CEF0C5}" type="slidenum">
              <a:rPr lang="zh-TW" altLang="en-US"/>
              <a:pPr>
                <a:defRPr/>
              </a:pPr>
              <a:t>‹#›</a:t>
            </a:fld>
            <a:endParaRPr lang="zh-TW" altLang="en-US"/>
          </a:p>
        </p:txBody>
      </p:sp>
    </p:spTree>
    <p:extLst>
      <p:ext uri="{BB962C8B-B14F-4D97-AF65-F5344CB8AC3E}">
        <p14:creationId xmlns:p14="http://schemas.microsoft.com/office/powerpoint/2010/main" val="1767557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0" y="2303026"/>
            <a:ext cx="8080376" cy="959792"/>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0" y="3262816"/>
            <a:ext cx="8080376" cy="592784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6"/>
            <a:ext cx="8083550" cy="959792"/>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FE1717A0-531D-4223-AD42-6385F9C4EF93}" type="datetimeFigureOut">
              <a:rPr lang="zh-TW" altLang="en-US"/>
              <a:pPr>
                <a:defRPr/>
              </a:pPr>
              <a:t>2017/3/21</a:t>
            </a:fld>
            <a:endParaRPr lang="zh-TW" altLang="en-US"/>
          </a:p>
        </p:txBody>
      </p:sp>
      <p:sp>
        <p:nvSpPr>
          <p:cNvPr id="8" name="頁尾版面配置區 7"/>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9" name="投影片編號版面配置區 8"/>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B79694D4-13A1-4C54-89A4-D88320422C0B}" type="slidenum">
              <a:rPr lang="zh-TW" altLang="en-US"/>
              <a:pPr>
                <a:defRPr/>
              </a:pPr>
              <a:t>‹#›</a:t>
            </a:fld>
            <a:endParaRPr lang="zh-TW" altLang="en-US"/>
          </a:p>
        </p:txBody>
      </p:sp>
    </p:spTree>
    <p:extLst>
      <p:ext uri="{BB962C8B-B14F-4D97-AF65-F5344CB8AC3E}">
        <p14:creationId xmlns:p14="http://schemas.microsoft.com/office/powerpoint/2010/main" val="3670887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474B2C0E-9363-4832-9236-C0238E0B0485}" type="datetimeFigureOut">
              <a:rPr lang="zh-TW" altLang="en-US"/>
              <a:pPr>
                <a:defRPr/>
              </a:pPr>
              <a:t>2017/3/21</a:t>
            </a:fld>
            <a:endParaRPr lang="zh-TW" altLang="en-US"/>
          </a:p>
        </p:txBody>
      </p:sp>
      <p:sp>
        <p:nvSpPr>
          <p:cNvPr id="4" name="頁尾版面配置區 3"/>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5" name="投影片編號版面配置區 4"/>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754FE69F-5AEB-401E-8EA7-B7C240BEBEC2}" type="slidenum">
              <a:rPr lang="zh-TW" altLang="en-US"/>
              <a:pPr>
                <a:defRPr/>
              </a:pPr>
              <a:t>‹#›</a:t>
            </a:fld>
            <a:endParaRPr lang="zh-TW" altLang="en-US"/>
          </a:p>
        </p:txBody>
      </p:sp>
    </p:spTree>
    <p:extLst>
      <p:ext uri="{BB962C8B-B14F-4D97-AF65-F5344CB8AC3E}">
        <p14:creationId xmlns:p14="http://schemas.microsoft.com/office/powerpoint/2010/main" val="160701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914400" y="2400673"/>
            <a:ext cx="16459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508586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BC43A887-2396-4DA2-BBF6-CF87F1C8A4B1}" type="datetimeFigureOut">
              <a:rPr lang="zh-TW" altLang="en-US"/>
              <a:pPr>
                <a:defRPr/>
              </a:pPr>
              <a:t>2017/3/21</a:t>
            </a:fld>
            <a:endParaRPr lang="zh-TW" altLang="en-US"/>
          </a:p>
        </p:txBody>
      </p:sp>
      <p:sp>
        <p:nvSpPr>
          <p:cNvPr id="3" name="頁尾版面配置區 2"/>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4" name="投影片編號版面配置區 3"/>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73D5286C-0976-4239-B2B5-02FB51DCEE40}" type="slidenum">
              <a:rPr lang="zh-TW" altLang="en-US"/>
              <a:pPr>
                <a:defRPr/>
              </a:pPr>
              <a:t>‹#›</a:t>
            </a:fld>
            <a:endParaRPr lang="zh-TW" altLang="en-US"/>
          </a:p>
        </p:txBody>
      </p:sp>
    </p:spTree>
    <p:extLst>
      <p:ext uri="{BB962C8B-B14F-4D97-AF65-F5344CB8AC3E}">
        <p14:creationId xmlns:p14="http://schemas.microsoft.com/office/powerpoint/2010/main" val="2089584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3" y="409637"/>
            <a:ext cx="6016626" cy="1743345"/>
          </a:xfrm>
        </p:spPr>
        <p:txBody>
          <a:bodyPr anchor="b"/>
          <a:lstStyle>
            <a:lvl1pPr algn="l">
              <a:defRPr sz="4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0" cy="8781025"/>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3" y="2152985"/>
            <a:ext cx="6016626" cy="7037680"/>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D2A91513-66E6-4FD9-AB3A-BA437339500F}" type="datetimeFigureOut">
              <a:rPr lang="zh-TW" altLang="en-US"/>
              <a:pPr>
                <a:defRPr/>
              </a:pPr>
              <a:t>2017/3/21</a:t>
            </a:fld>
            <a:endParaRPr lang="zh-TW" altLang="en-US"/>
          </a:p>
        </p:txBody>
      </p:sp>
      <p:sp>
        <p:nvSpPr>
          <p:cNvPr id="6" name="頁尾版面配置區 5"/>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760A8D77-1B03-41BB-8B19-886A7D634CBE}" type="slidenum">
              <a:rPr lang="zh-TW" altLang="en-US"/>
              <a:pPr>
                <a:defRPr/>
              </a:pPr>
              <a:t>‹#›</a:t>
            </a:fld>
            <a:endParaRPr lang="zh-TW" altLang="en-US"/>
          </a:p>
        </p:txBody>
      </p:sp>
    </p:spTree>
    <p:extLst>
      <p:ext uri="{BB962C8B-B14F-4D97-AF65-F5344CB8AC3E}">
        <p14:creationId xmlns:p14="http://schemas.microsoft.com/office/powerpoint/2010/main" val="1979031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9"/>
          </a:xfrm>
        </p:spPr>
        <p:txBody>
          <a:bodyPr anchor="b"/>
          <a:lstStyle>
            <a:lvl1pPr algn="l">
              <a:defRPr sz="4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p:spPr>
        <p:txBody>
          <a:bodyPr rtlCol="0">
            <a:normAutofit/>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lvl="0"/>
            <a:endParaRPr lang="zh-TW" altLang="en-US" noProof="0" smtClean="0"/>
          </a:p>
        </p:txBody>
      </p:sp>
      <p:sp>
        <p:nvSpPr>
          <p:cNvPr id="4" name="文字版面配置區 3"/>
          <p:cNvSpPr>
            <a:spLocks noGrp="1"/>
          </p:cNvSpPr>
          <p:nvPr>
            <p:ph type="body" sz="half" idx="2"/>
          </p:nvPr>
        </p:nvSpPr>
        <p:spPr>
          <a:xfrm>
            <a:off x="3584576" y="8052250"/>
            <a:ext cx="10972800" cy="1207480"/>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F1C534ED-BA34-4824-9466-5D687241753A}" type="datetimeFigureOut">
              <a:rPr lang="zh-TW" altLang="en-US"/>
              <a:pPr>
                <a:defRPr/>
              </a:pPr>
              <a:t>2017/3/21</a:t>
            </a:fld>
            <a:endParaRPr lang="zh-TW" altLang="en-US"/>
          </a:p>
        </p:txBody>
      </p:sp>
      <p:sp>
        <p:nvSpPr>
          <p:cNvPr id="6" name="頁尾版面配置區 5"/>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BD3C61BD-224C-4F31-A1CC-6B1A89062C42}" type="slidenum">
              <a:rPr lang="zh-TW" altLang="en-US"/>
              <a:pPr>
                <a:defRPr/>
              </a:pPr>
              <a:t>‹#›</a:t>
            </a:fld>
            <a:endParaRPr lang="zh-TW" altLang="en-US"/>
          </a:p>
        </p:txBody>
      </p:sp>
    </p:spTree>
    <p:extLst>
      <p:ext uri="{BB962C8B-B14F-4D97-AF65-F5344CB8AC3E}">
        <p14:creationId xmlns:p14="http://schemas.microsoft.com/office/powerpoint/2010/main" val="3303908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C7A71275-492E-4613-9543-34FCE45E7556}" type="datetimeFigureOut">
              <a:rPr lang="zh-TW" altLang="en-US"/>
              <a:pPr>
                <a:defRPr/>
              </a:pPr>
              <a:t>2017/3/21</a:t>
            </a:fld>
            <a:endParaRPr lang="zh-TW" altLang="en-US"/>
          </a:p>
        </p:txBody>
      </p:sp>
      <p:sp>
        <p:nvSpPr>
          <p:cNvPr id="5" name="頁尾版面配置區 4"/>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2F72EC3B-7CC3-46AC-ACB3-89D87AF34AD1}" type="slidenum">
              <a:rPr lang="zh-TW" altLang="en-US"/>
              <a:pPr>
                <a:defRPr/>
              </a:pPr>
              <a:t>‹#›</a:t>
            </a:fld>
            <a:endParaRPr lang="zh-TW" altLang="en-US"/>
          </a:p>
        </p:txBody>
      </p:sp>
    </p:spTree>
    <p:extLst>
      <p:ext uri="{BB962C8B-B14F-4D97-AF65-F5344CB8AC3E}">
        <p14:creationId xmlns:p14="http://schemas.microsoft.com/office/powerpoint/2010/main" val="2212208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2"/>
            <a:ext cx="4114800" cy="877864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2"/>
            <a:ext cx="12039600" cy="877864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39B79A7A-E2FE-4279-A645-1875F002FCCD}" type="datetimeFigureOut">
              <a:rPr lang="zh-TW" altLang="en-US"/>
              <a:pPr>
                <a:defRPr/>
              </a:pPr>
              <a:t>2017/3/21</a:t>
            </a:fld>
            <a:endParaRPr lang="zh-TW" altLang="en-US"/>
          </a:p>
        </p:txBody>
      </p:sp>
      <p:sp>
        <p:nvSpPr>
          <p:cNvPr id="5" name="頁尾版面配置區 4"/>
          <p:cNvSpPr>
            <a:spLocks noGrp="1"/>
          </p:cNvSpPr>
          <p:nvPr>
            <p:ph type="ftr" sz="quarter" idx="11"/>
          </p:nvPr>
        </p:nvSpPr>
        <p:spPr/>
        <p:txBody>
          <a:bodyPr/>
          <a:lstStyle>
            <a:lvl1pPr fontAlgn="base">
              <a:spcBef>
                <a:spcPct val="0"/>
              </a:spcBef>
              <a:spcAft>
                <a:spcPct val="0"/>
              </a:spcAft>
              <a:defRPr kumimoji="1">
                <a:latin typeface="Arial" charset="0"/>
                <a:ea typeface="新細明體" pitchFamily="18" charset="-120"/>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fontAlgn="base">
              <a:spcBef>
                <a:spcPct val="0"/>
              </a:spcBef>
              <a:spcAft>
                <a:spcPct val="0"/>
              </a:spcAft>
              <a:defRPr kumimoji="1">
                <a:latin typeface="Arial" charset="0"/>
                <a:ea typeface="新細明體" pitchFamily="18" charset="-120"/>
              </a:defRPr>
            </a:lvl1pPr>
          </a:lstStyle>
          <a:p>
            <a:pPr>
              <a:defRPr/>
            </a:pPr>
            <a:fld id="{DD23A4B4-B071-4B64-B5C6-AD250AF564BE}" type="slidenum">
              <a:rPr lang="zh-TW" altLang="en-US"/>
              <a:pPr>
                <a:defRPr/>
              </a:pPr>
              <a:t>‹#›</a:t>
            </a:fld>
            <a:endParaRPr lang="zh-TW" altLang="en-US"/>
          </a:p>
        </p:txBody>
      </p:sp>
    </p:spTree>
    <p:extLst>
      <p:ext uri="{BB962C8B-B14F-4D97-AF65-F5344CB8AC3E}">
        <p14:creationId xmlns:p14="http://schemas.microsoft.com/office/powerpoint/2010/main" val="2189868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a:prstGeom prst="rect">
            <a:avLst/>
          </a:prstGeom>
        </p:spPr>
        <p:txBody>
          <a:bodyPr/>
          <a:lstStyle>
            <a:lvl1pPr marL="0" indent="0" algn="ctr">
              <a:buNone/>
              <a:defRPr/>
            </a:lvl1pPr>
            <a:lvl2pPr marL="914400" indent="0" algn="ctr">
              <a:buNone/>
              <a:defRPr/>
            </a:lvl2pPr>
            <a:lvl3pPr marL="1828800" indent="0" algn="ctr">
              <a:buNone/>
              <a:defRPr/>
            </a:lvl3pPr>
            <a:lvl4pPr marL="2743200" indent="0" algn="ctr">
              <a:buNone/>
              <a:defRPr/>
            </a:lvl4pPr>
            <a:lvl5pPr marL="3657600" indent="0" algn="ctr">
              <a:buNone/>
              <a:defRPr/>
            </a:lvl5pPr>
            <a:lvl6pPr marL="4572000" indent="0" algn="ctr">
              <a:buNone/>
              <a:defRPr/>
            </a:lvl6pPr>
            <a:lvl7pPr marL="5486400" indent="0" algn="ctr">
              <a:buNone/>
              <a:defRPr/>
            </a:lvl7pPr>
            <a:lvl8pPr marL="6400800" indent="0" algn="ctr">
              <a:buNone/>
              <a:defRPr/>
            </a:lvl8pPr>
            <a:lvl9pPr marL="73152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3502674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914400" y="2400673"/>
            <a:ext cx="16459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141582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7"/>
          </a:xfrm>
          <a:prstGeom prst="rect">
            <a:avLst/>
          </a:prstGeom>
        </p:spPr>
        <p:txBody>
          <a:bodyPr anchor="t"/>
          <a:lstStyle>
            <a:lvl1pPr algn="l">
              <a:defRPr sz="8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7"/>
          </a:xfrm>
          <a:prstGeom prst="rect">
            <a:avLst/>
          </a:prstGeom>
        </p:spPr>
        <p:txBody>
          <a:bodyPr anchor="b"/>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TW" altLang="en-US" smtClean="0"/>
              <a:t>按一下以編輯母片文字樣式</a:t>
            </a:r>
          </a:p>
        </p:txBody>
      </p:sp>
    </p:spTree>
    <p:extLst>
      <p:ext uri="{BB962C8B-B14F-4D97-AF65-F5344CB8AC3E}">
        <p14:creationId xmlns:p14="http://schemas.microsoft.com/office/powerpoint/2010/main" val="2874897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82586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0" y="2303026"/>
            <a:ext cx="8080376"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0" y="3262816"/>
            <a:ext cx="8080376"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6"/>
            <a:ext cx="8083550"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0675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7"/>
          </a:xfrm>
          <a:prstGeom prst="rect">
            <a:avLst/>
          </a:prstGeom>
        </p:spPr>
        <p:txBody>
          <a:bodyPr anchor="t"/>
          <a:lstStyle>
            <a:lvl1pPr algn="l">
              <a:defRPr sz="8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7"/>
          </a:xfrm>
          <a:prstGeom prst="rect">
            <a:avLst/>
          </a:prstGeom>
        </p:spPr>
        <p:txBody>
          <a:bodyPr anchor="b"/>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TW" altLang="en-US" smtClean="0"/>
              <a:t>按一下以編輯母片文字樣式</a:t>
            </a:r>
          </a:p>
        </p:txBody>
      </p:sp>
    </p:spTree>
    <p:extLst>
      <p:ext uri="{BB962C8B-B14F-4D97-AF65-F5344CB8AC3E}">
        <p14:creationId xmlns:p14="http://schemas.microsoft.com/office/powerpoint/2010/main" val="1825913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920601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97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3" y="409637"/>
            <a:ext cx="6016626" cy="1743345"/>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0" cy="8781025"/>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3" y="2152985"/>
            <a:ext cx="6016626" cy="70376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3185489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9"/>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lvl="0"/>
            <a:endParaRPr lang="zh-TW" altLang="en-US" noProof="0" smtClean="0"/>
          </a:p>
        </p:txBody>
      </p:sp>
      <p:sp>
        <p:nvSpPr>
          <p:cNvPr id="4" name="文字版面配置區 3"/>
          <p:cNvSpPr>
            <a:spLocks noGrp="1"/>
          </p:cNvSpPr>
          <p:nvPr>
            <p:ph type="body" sz="half" idx="2"/>
          </p:nvPr>
        </p:nvSpPr>
        <p:spPr>
          <a:xfrm>
            <a:off x="3584576" y="8052250"/>
            <a:ext cx="10972800" cy="12074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260441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2400673"/>
            <a:ext cx="16459200" cy="6789992"/>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52383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2"/>
            <a:ext cx="4114800" cy="8778643"/>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2"/>
            <a:ext cx="12039600" cy="877864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70191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a:prstGeom prst="rect">
            <a:avLst/>
          </a:prstGeom>
        </p:spPr>
        <p:txBody>
          <a:bodyPr/>
          <a:lstStyle>
            <a:lvl1pPr marL="0" indent="0" algn="ctr">
              <a:buNone/>
              <a:defRPr/>
            </a:lvl1pPr>
            <a:lvl2pPr marL="914400" indent="0" algn="ctr">
              <a:buNone/>
              <a:defRPr/>
            </a:lvl2pPr>
            <a:lvl3pPr marL="1828800" indent="0" algn="ctr">
              <a:buNone/>
              <a:defRPr/>
            </a:lvl3pPr>
            <a:lvl4pPr marL="2743200" indent="0" algn="ctr">
              <a:buNone/>
              <a:defRPr/>
            </a:lvl4pPr>
            <a:lvl5pPr marL="3657600" indent="0" algn="ctr">
              <a:buNone/>
              <a:defRPr/>
            </a:lvl5pPr>
            <a:lvl6pPr marL="4572000" indent="0" algn="ctr">
              <a:buNone/>
              <a:defRPr/>
            </a:lvl6pPr>
            <a:lvl7pPr marL="5486400" indent="0" algn="ctr">
              <a:buNone/>
              <a:defRPr/>
            </a:lvl7pPr>
            <a:lvl8pPr marL="6400800" indent="0" algn="ctr">
              <a:buNone/>
              <a:defRPr/>
            </a:lvl8pPr>
            <a:lvl9pPr marL="73152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26896973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914400" y="2400673"/>
            <a:ext cx="16459200" cy="6789992"/>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193754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7"/>
          </a:xfrm>
          <a:prstGeom prst="rect">
            <a:avLst/>
          </a:prstGeom>
        </p:spPr>
        <p:txBody>
          <a:bodyPr anchor="t"/>
          <a:lstStyle>
            <a:lvl1pPr algn="l">
              <a:defRPr sz="8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7"/>
          </a:xfrm>
          <a:prstGeom prst="rect">
            <a:avLst/>
          </a:prstGeom>
        </p:spPr>
        <p:txBody>
          <a:bodyPr anchor="b"/>
          <a:lstStyle>
            <a:lvl1pPr marL="0" indent="0">
              <a:buNone/>
              <a:defRPr sz="4000"/>
            </a:lvl1pPr>
            <a:lvl2pPr marL="914400" indent="0">
              <a:buNone/>
              <a:defRPr sz="3600"/>
            </a:lvl2pPr>
            <a:lvl3pPr marL="1828800" indent="0">
              <a:buNone/>
              <a:defRPr sz="3200"/>
            </a:lvl3pPr>
            <a:lvl4pPr marL="2743200" indent="0">
              <a:buNone/>
              <a:defRPr sz="2800"/>
            </a:lvl4pPr>
            <a:lvl5pPr marL="3657600" indent="0">
              <a:buNone/>
              <a:defRPr sz="2800"/>
            </a:lvl5pPr>
            <a:lvl6pPr marL="4572000" indent="0">
              <a:buNone/>
              <a:defRPr sz="2800"/>
            </a:lvl6pPr>
            <a:lvl7pPr marL="5486400" indent="0">
              <a:buNone/>
              <a:defRPr sz="2800"/>
            </a:lvl7pPr>
            <a:lvl8pPr marL="6400800" indent="0">
              <a:buNone/>
              <a:defRPr sz="2800"/>
            </a:lvl8pPr>
            <a:lvl9pPr marL="7315200" indent="0">
              <a:buNone/>
              <a:defRPr sz="2800"/>
            </a:lvl9pPr>
          </a:lstStyle>
          <a:p>
            <a:pPr lvl="0"/>
            <a:r>
              <a:rPr lang="zh-TW" altLang="en-US" smtClean="0"/>
              <a:t>按一下以編輯母片文字樣式</a:t>
            </a:r>
          </a:p>
        </p:txBody>
      </p:sp>
    </p:spTree>
    <p:extLst>
      <p:ext uri="{BB962C8B-B14F-4D97-AF65-F5344CB8AC3E}">
        <p14:creationId xmlns:p14="http://schemas.microsoft.com/office/powerpoint/2010/main" val="1288731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85204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2"/>
          </a:xfrm>
          <a:prstGeom prst="rect">
            <a:avLst/>
          </a:prstGeo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6024560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0" y="2303026"/>
            <a:ext cx="8080376"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0" y="3262816"/>
            <a:ext cx="8080376"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6"/>
            <a:ext cx="8083550"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160975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3509315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696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3" y="409637"/>
            <a:ext cx="6016626" cy="1743345"/>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0" cy="8781025"/>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3" y="2152985"/>
            <a:ext cx="6016626" cy="70376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10224837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9"/>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lvl="0"/>
            <a:endParaRPr lang="zh-TW" altLang="en-US" noProof="0" smtClean="0"/>
          </a:p>
        </p:txBody>
      </p:sp>
      <p:sp>
        <p:nvSpPr>
          <p:cNvPr id="4" name="文字版面配置區 3"/>
          <p:cNvSpPr>
            <a:spLocks noGrp="1"/>
          </p:cNvSpPr>
          <p:nvPr>
            <p:ph type="body" sz="half" idx="2"/>
          </p:nvPr>
        </p:nvSpPr>
        <p:spPr>
          <a:xfrm>
            <a:off x="3584576" y="8052250"/>
            <a:ext cx="10972800" cy="12074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14773371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2400673"/>
            <a:ext cx="16459200" cy="6789992"/>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432058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2"/>
            <a:ext cx="4114800" cy="8778643"/>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2"/>
            <a:ext cx="12039600" cy="877864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4589704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804"/>
            <a:ext cx="13716000" cy="3581953"/>
          </a:xfrm>
        </p:spPr>
        <p:txBody>
          <a:bodyPr anchor="b"/>
          <a:lstStyle>
            <a:lvl1pPr algn="ctr">
              <a:defRPr sz="9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86000" y="5403891"/>
            <a:ext cx="13716000" cy="2484026"/>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1B609AA-D17A-48FA-A56B-69456E0FF7F3}"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830593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40BF3EE-DE9F-428B-98AA-D2C7D26FA47C}"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36884322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5004"/>
            <a:ext cx="15773400" cy="4279766"/>
          </a:xfrm>
        </p:spPr>
        <p:txBody>
          <a:bodyPr anchor="b"/>
          <a:lstStyle>
            <a:lvl1pPr>
              <a:defRPr sz="9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47775" y="6885258"/>
            <a:ext cx="15773400" cy="2250628"/>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031E532-0770-47B5-A026-C7A747365DCC}"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2571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0" y="2303026"/>
            <a:ext cx="8080376"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0" y="3262816"/>
            <a:ext cx="8080376"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6"/>
            <a:ext cx="8083550" cy="959792"/>
          </a:xfrm>
          <a:prstGeom prst="rect">
            <a:avLst/>
          </a:prstGeo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a:prstGeom prst="rect">
            <a:avLst/>
          </a:prstGeo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2793754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738860"/>
            <a:ext cx="7772400" cy="652801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9258300" y="2738860"/>
            <a:ext cx="7772400" cy="652801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FD394DF-A370-4184-B243-BFF1D809AB51}"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33948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773"/>
            <a:ext cx="15773400" cy="1988651"/>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9683" y="2522134"/>
            <a:ext cx="7736681"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4" name="Content Placeholder 3"/>
          <p:cNvSpPr>
            <a:spLocks noGrp="1"/>
          </p:cNvSpPr>
          <p:nvPr>
            <p:ph sz="half" idx="2"/>
          </p:nvPr>
        </p:nvSpPr>
        <p:spPr>
          <a:xfrm>
            <a:off x="1259683" y="3758193"/>
            <a:ext cx="7736681" cy="552773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9258300" y="2522134"/>
            <a:ext cx="7774782" cy="123605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6" name="Content Placeholder 5"/>
          <p:cNvSpPr>
            <a:spLocks noGrp="1"/>
          </p:cNvSpPr>
          <p:nvPr>
            <p:ph sz="quarter" idx="4"/>
          </p:nvPr>
        </p:nvSpPr>
        <p:spPr>
          <a:xfrm>
            <a:off x="9258300" y="3758193"/>
            <a:ext cx="7774782" cy="552773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DF8B282-4A11-4145-8128-94B758F6C633}"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TW"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5907197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FC3B2CE-A31B-4C26-B500-776671F17049}"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TW"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5844548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9C0FD-839B-4CAE-A093-577F3ADE1438}"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TW"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1663213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774782" y="1481367"/>
            <a:ext cx="9258300" cy="7311566"/>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D752E518-FBC3-4DB7-B03F-2BFE668DD585}"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20707920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p:spPr>
        <p:txBody>
          <a:bodyPr anchor="b"/>
          <a:lstStyle>
            <a:lvl1pPr>
              <a:defRPr sz="4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774782" y="1481367"/>
            <a:ext cx="9258300" cy="7311566"/>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7987D49-68B1-487D-8031-2846D551CAB7}"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TW"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89645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4CC9246-9BDA-4AB6-8A69-E93CD0C5A528}"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1703536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805DDB-2418-4548-BCC6-A5E05E601B3B}" type="datetime1">
              <a:rPr lang="zh-TW" altLang="en-US" smtClean="0">
                <a:solidFill>
                  <a:prstClr val="black">
                    <a:tint val="75000"/>
                  </a:prstClr>
                </a:solidFill>
              </a:rPr>
              <a:pPr/>
              <a:t>2017/3/21</a:t>
            </a:fld>
            <a:endParaRPr lang="zh-TW"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TW"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A20235C-42BF-4B25-9723-BC31C62EF58C}" type="slidenum">
              <a:rPr lang="zh-TW" altLang="en-US" smtClean="0">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188224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1"/>
            <a:ext cx="16459200" cy="1714765"/>
          </a:xfrm>
          <a:prstGeom prst="rect">
            <a:avLst/>
          </a:prstGeom>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42574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19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3" y="409637"/>
            <a:ext cx="6016626" cy="1743345"/>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0" cy="8781025"/>
          </a:xfrm>
          <a:prstGeom prst="rect">
            <a:avLst/>
          </a:prstGeo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3" y="2152985"/>
            <a:ext cx="6016626" cy="70376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6799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9"/>
          </a:xfrm>
          <a:prstGeom prst="rect">
            <a:avLst/>
          </a:prstGeom>
        </p:spPr>
        <p:txBody>
          <a:bodyPr anchor="b"/>
          <a:lstStyle>
            <a:lvl1pPr algn="l">
              <a:defRPr sz="4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a:prstGeom prst="rect">
            <a:avLst/>
          </a:prstGeo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lvl="0"/>
            <a:endParaRPr lang="zh-TW" altLang="en-US" noProof="0" smtClean="0"/>
          </a:p>
        </p:txBody>
      </p:sp>
      <p:sp>
        <p:nvSpPr>
          <p:cNvPr id="4" name="文字版面配置區 3"/>
          <p:cNvSpPr>
            <a:spLocks noGrp="1"/>
          </p:cNvSpPr>
          <p:nvPr>
            <p:ph type="body" sz="half" idx="2"/>
          </p:nvPr>
        </p:nvSpPr>
        <p:spPr>
          <a:xfrm>
            <a:off x="3584576" y="8052250"/>
            <a:ext cx="10972800" cy="1207480"/>
          </a:xfrm>
          <a:prstGeom prst="rect">
            <a:avLst/>
          </a:prstGeo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zh-TW" altLang="en-US" smtClean="0"/>
              <a:t>按一下以編輯母片文字樣式</a:t>
            </a:r>
          </a:p>
        </p:txBody>
      </p:sp>
    </p:spTree>
    <p:extLst>
      <p:ext uri="{BB962C8B-B14F-4D97-AF65-F5344CB8AC3E}">
        <p14:creationId xmlns:p14="http://schemas.microsoft.com/office/powerpoint/2010/main" val="138406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276547"/>
            <a:ext cx="1828800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3" name="圖片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4464080" y="44178"/>
            <a:ext cx="3823920" cy="1069099"/>
          </a:xfrm>
          <a:prstGeom prst="rect">
            <a:avLst/>
          </a:prstGeom>
        </p:spPr>
      </p:pic>
    </p:spTree>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Lst>
  <p:txStyles>
    <p:titleStyle>
      <a:lvl1pPr algn="ctr" rtl="0" eaLnBrk="0" fontAlgn="base" hangingPunct="0">
        <a:spcBef>
          <a:spcPct val="0"/>
        </a:spcBef>
        <a:spcAft>
          <a:spcPct val="0"/>
        </a:spcAft>
        <a:defRPr kumimoji="1" sz="8800">
          <a:solidFill>
            <a:schemeClr val="tx2"/>
          </a:solidFill>
          <a:latin typeface="+mj-lt"/>
          <a:ea typeface="+mj-ea"/>
          <a:cs typeface="+mj-cs"/>
        </a:defRPr>
      </a:lvl1pPr>
      <a:lvl2pPr algn="ctr" rtl="0" eaLnBrk="0" fontAlgn="base" hangingPunct="0">
        <a:spcBef>
          <a:spcPct val="0"/>
        </a:spcBef>
        <a:spcAft>
          <a:spcPct val="0"/>
        </a:spcAft>
        <a:defRPr kumimoji="1" sz="8800">
          <a:solidFill>
            <a:schemeClr val="tx2"/>
          </a:solidFill>
          <a:latin typeface="Arial" charset="0"/>
          <a:ea typeface="新細明體" pitchFamily="18" charset="-120"/>
        </a:defRPr>
      </a:lvl2pPr>
      <a:lvl3pPr algn="ctr" rtl="0" eaLnBrk="0" fontAlgn="base" hangingPunct="0">
        <a:spcBef>
          <a:spcPct val="0"/>
        </a:spcBef>
        <a:spcAft>
          <a:spcPct val="0"/>
        </a:spcAft>
        <a:defRPr kumimoji="1" sz="8800">
          <a:solidFill>
            <a:schemeClr val="tx2"/>
          </a:solidFill>
          <a:latin typeface="Arial" charset="0"/>
          <a:ea typeface="新細明體" pitchFamily="18" charset="-120"/>
        </a:defRPr>
      </a:lvl3pPr>
      <a:lvl4pPr algn="ctr" rtl="0" eaLnBrk="0" fontAlgn="base" hangingPunct="0">
        <a:spcBef>
          <a:spcPct val="0"/>
        </a:spcBef>
        <a:spcAft>
          <a:spcPct val="0"/>
        </a:spcAft>
        <a:defRPr kumimoji="1" sz="8800">
          <a:solidFill>
            <a:schemeClr val="tx2"/>
          </a:solidFill>
          <a:latin typeface="Arial" charset="0"/>
          <a:ea typeface="新細明體" pitchFamily="18" charset="-120"/>
        </a:defRPr>
      </a:lvl4pPr>
      <a:lvl5pPr algn="ctr" rtl="0" eaLnBrk="0" fontAlgn="base" hangingPunct="0">
        <a:spcBef>
          <a:spcPct val="0"/>
        </a:spcBef>
        <a:spcAft>
          <a:spcPct val="0"/>
        </a:spcAft>
        <a:defRPr kumimoji="1" sz="8800">
          <a:solidFill>
            <a:schemeClr val="tx2"/>
          </a:solidFill>
          <a:latin typeface="Arial" charset="0"/>
          <a:ea typeface="新細明體" pitchFamily="18" charset="-120"/>
        </a:defRPr>
      </a:lvl5pPr>
      <a:lvl6pPr marL="914400" algn="ctr" rtl="0" fontAlgn="base">
        <a:spcBef>
          <a:spcPct val="0"/>
        </a:spcBef>
        <a:spcAft>
          <a:spcPct val="0"/>
        </a:spcAft>
        <a:defRPr kumimoji="1" sz="8800">
          <a:solidFill>
            <a:schemeClr val="tx2"/>
          </a:solidFill>
          <a:latin typeface="Arial" charset="0"/>
          <a:ea typeface="新細明體" pitchFamily="18" charset="-120"/>
        </a:defRPr>
      </a:lvl6pPr>
      <a:lvl7pPr marL="1828800" algn="ctr" rtl="0" fontAlgn="base">
        <a:spcBef>
          <a:spcPct val="0"/>
        </a:spcBef>
        <a:spcAft>
          <a:spcPct val="0"/>
        </a:spcAft>
        <a:defRPr kumimoji="1" sz="8800">
          <a:solidFill>
            <a:schemeClr val="tx2"/>
          </a:solidFill>
          <a:latin typeface="Arial" charset="0"/>
          <a:ea typeface="新細明體" pitchFamily="18" charset="-120"/>
        </a:defRPr>
      </a:lvl7pPr>
      <a:lvl8pPr marL="2743200" algn="ctr" rtl="0" fontAlgn="base">
        <a:spcBef>
          <a:spcPct val="0"/>
        </a:spcBef>
        <a:spcAft>
          <a:spcPct val="0"/>
        </a:spcAft>
        <a:defRPr kumimoji="1" sz="8800">
          <a:solidFill>
            <a:schemeClr val="tx2"/>
          </a:solidFill>
          <a:latin typeface="Arial" charset="0"/>
          <a:ea typeface="新細明體" pitchFamily="18" charset="-120"/>
        </a:defRPr>
      </a:lvl8pPr>
      <a:lvl9pPr marL="3657600" algn="ctr" rtl="0" fontAlgn="base">
        <a:spcBef>
          <a:spcPct val="0"/>
        </a:spcBef>
        <a:spcAft>
          <a:spcPct val="0"/>
        </a:spcAft>
        <a:defRPr kumimoji="1" sz="8800">
          <a:solidFill>
            <a:schemeClr val="tx2"/>
          </a:solidFill>
          <a:latin typeface="Arial" charset="0"/>
          <a:ea typeface="新細明體" pitchFamily="18" charset="-120"/>
        </a:defRPr>
      </a:lvl9pPr>
    </p:titleStyle>
    <p:bodyStyle>
      <a:lvl1pPr marL="685800" indent="-685800" algn="l" rtl="0" eaLnBrk="0" fontAlgn="base" hangingPunct="0">
        <a:spcBef>
          <a:spcPct val="20000"/>
        </a:spcBef>
        <a:spcAft>
          <a:spcPct val="0"/>
        </a:spcAft>
        <a:buChar char="•"/>
        <a:defRPr kumimoji="1" sz="6400">
          <a:solidFill>
            <a:schemeClr val="tx1"/>
          </a:solidFill>
          <a:latin typeface="+mn-lt"/>
          <a:ea typeface="+mn-ea"/>
          <a:cs typeface="+mn-cs"/>
        </a:defRPr>
      </a:lvl1pPr>
      <a:lvl2pPr marL="1485900" indent="-571500" algn="l" rtl="0" eaLnBrk="0" fontAlgn="base" hangingPunct="0">
        <a:spcBef>
          <a:spcPct val="20000"/>
        </a:spcBef>
        <a:spcAft>
          <a:spcPct val="0"/>
        </a:spcAft>
        <a:buChar char="–"/>
        <a:defRPr kumimoji="1" sz="5600">
          <a:solidFill>
            <a:schemeClr val="tx1"/>
          </a:solidFill>
          <a:latin typeface="+mn-lt"/>
          <a:ea typeface="+mn-ea"/>
        </a:defRPr>
      </a:lvl2pPr>
      <a:lvl3pPr marL="2286000" indent="-457200" algn="l" rtl="0" eaLnBrk="0" fontAlgn="base" hangingPunct="0">
        <a:spcBef>
          <a:spcPct val="20000"/>
        </a:spcBef>
        <a:spcAft>
          <a:spcPct val="0"/>
        </a:spcAft>
        <a:buChar char="•"/>
        <a:defRPr kumimoji="1" sz="4800">
          <a:solidFill>
            <a:schemeClr val="tx1"/>
          </a:solidFill>
          <a:latin typeface="+mn-lt"/>
          <a:ea typeface="+mn-ea"/>
        </a:defRPr>
      </a:lvl3pPr>
      <a:lvl4pPr marL="3200400" indent="-457200" algn="l" rtl="0" eaLnBrk="0" fontAlgn="base" hangingPunct="0">
        <a:spcBef>
          <a:spcPct val="20000"/>
        </a:spcBef>
        <a:spcAft>
          <a:spcPct val="0"/>
        </a:spcAft>
        <a:buChar char="–"/>
        <a:defRPr kumimoji="1" sz="4000">
          <a:solidFill>
            <a:schemeClr val="tx1"/>
          </a:solidFill>
          <a:latin typeface="+mn-lt"/>
          <a:ea typeface="+mn-ea"/>
        </a:defRPr>
      </a:lvl4pPr>
      <a:lvl5pPr marL="4114800" indent="-457200" algn="l" rtl="0" eaLnBrk="0" fontAlgn="base" hangingPunct="0">
        <a:spcBef>
          <a:spcPct val="20000"/>
        </a:spcBef>
        <a:spcAft>
          <a:spcPct val="0"/>
        </a:spcAft>
        <a:buChar char="»"/>
        <a:defRPr kumimoji="1" sz="4000">
          <a:solidFill>
            <a:schemeClr val="tx1"/>
          </a:solidFill>
          <a:latin typeface="+mn-lt"/>
          <a:ea typeface="+mn-ea"/>
        </a:defRPr>
      </a:lvl5pPr>
      <a:lvl6pPr marL="5029200" indent="-457200" algn="l" rtl="0" fontAlgn="base">
        <a:spcBef>
          <a:spcPct val="20000"/>
        </a:spcBef>
        <a:spcAft>
          <a:spcPct val="0"/>
        </a:spcAft>
        <a:buChar char="»"/>
        <a:defRPr kumimoji="1" sz="4000">
          <a:solidFill>
            <a:schemeClr val="tx1"/>
          </a:solidFill>
          <a:latin typeface="+mn-lt"/>
          <a:ea typeface="+mn-ea"/>
        </a:defRPr>
      </a:lvl6pPr>
      <a:lvl7pPr marL="5943600" indent="-457200" algn="l" rtl="0" fontAlgn="base">
        <a:spcBef>
          <a:spcPct val="20000"/>
        </a:spcBef>
        <a:spcAft>
          <a:spcPct val="0"/>
        </a:spcAft>
        <a:buChar char="»"/>
        <a:defRPr kumimoji="1" sz="4000">
          <a:solidFill>
            <a:schemeClr val="tx1"/>
          </a:solidFill>
          <a:latin typeface="+mn-lt"/>
          <a:ea typeface="+mn-ea"/>
        </a:defRPr>
      </a:lvl7pPr>
      <a:lvl8pPr marL="6858000" indent="-457200" algn="l" rtl="0" fontAlgn="base">
        <a:spcBef>
          <a:spcPct val="20000"/>
        </a:spcBef>
        <a:spcAft>
          <a:spcPct val="0"/>
        </a:spcAft>
        <a:buChar char="»"/>
        <a:defRPr kumimoji="1" sz="4000">
          <a:solidFill>
            <a:schemeClr val="tx1"/>
          </a:solidFill>
          <a:latin typeface="+mn-lt"/>
          <a:ea typeface="+mn-ea"/>
        </a:defRPr>
      </a:lvl8pPr>
      <a:lvl9pPr marL="7772400" indent="-457200" algn="l" rtl="0" fontAlgn="base">
        <a:spcBef>
          <a:spcPct val="20000"/>
        </a:spcBef>
        <a:spcAft>
          <a:spcPct val="0"/>
        </a:spcAft>
        <a:buChar char="»"/>
        <a:defRPr kumimoji="1" sz="4000">
          <a:solidFill>
            <a:schemeClr val="tx1"/>
          </a:solidFill>
          <a:latin typeface="+mn-lt"/>
          <a:ea typeface="+mn-ea"/>
        </a:defRPr>
      </a:lvl9pPr>
    </p:bodyStyle>
    <p:otherStyle>
      <a:defPPr>
        <a:defRPr lang="zh-TW"/>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標題版面配置區 1"/>
          <p:cNvSpPr>
            <a:spLocks noGrp="1"/>
          </p:cNvSpPr>
          <p:nvPr>
            <p:ph type="title"/>
          </p:nvPr>
        </p:nvSpPr>
        <p:spPr bwMode="auto">
          <a:xfrm>
            <a:off x="914400" y="412021"/>
            <a:ext cx="16459200" cy="171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051" name="文字版面配置區 2"/>
          <p:cNvSpPr>
            <a:spLocks noGrp="1"/>
          </p:cNvSpPr>
          <p:nvPr>
            <p:ph type="body" idx="1"/>
          </p:nvPr>
        </p:nvSpPr>
        <p:spPr bwMode="auto">
          <a:xfrm>
            <a:off x="914400" y="2400673"/>
            <a:ext cx="16459200" cy="678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914400" y="9535998"/>
            <a:ext cx="4267200" cy="547773"/>
          </a:xfrm>
          <a:prstGeom prst="rect">
            <a:avLst/>
          </a:prstGeom>
        </p:spPr>
        <p:txBody>
          <a:bodyPr vert="horz" lIns="91440" tIns="45720" rIns="91440" bIns="45720" rtlCol="0" anchor="ctr"/>
          <a:lstStyle>
            <a:lvl1pPr algn="l" fontAlgn="auto">
              <a:spcBef>
                <a:spcPts val="0"/>
              </a:spcBef>
              <a:spcAft>
                <a:spcPts val="0"/>
              </a:spcAft>
              <a:defRPr kumimoji="0" sz="2400">
                <a:solidFill>
                  <a:prstClr val="black">
                    <a:tint val="75000"/>
                  </a:prstClr>
                </a:solidFill>
                <a:latin typeface="Calibri"/>
                <a:ea typeface="新細明體"/>
              </a:defRPr>
            </a:lvl1pPr>
          </a:lstStyle>
          <a:p>
            <a:pPr>
              <a:defRPr/>
            </a:pPr>
            <a:fld id="{EE952BD3-CD19-4B42-8844-44717921B2D1}" type="datetimeFigureOut">
              <a:rPr lang="zh-TW" altLang="en-US"/>
              <a:pPr>
                <a:defRPr/>
              </a:pPr>
              <a:t>2017/3/21</a:t>
            </a:fld>
            <a:endParaRPr lang="zh-TW" altLang="en-US"/>
          </a:p>
        </p:txBody>
      </p:sp>
      <p:sp>
        <p:nvSpPr>
          <p:cNvPr id="5" name="頁尾版面配置區 4"/>
          <p:cNvSpPr>
            <a:spLocks noGrp="1"/>
          </p:cNvSpPr>
          <p:nvPr>
            <p:ph type="ftr" sz="quarter" idx="3"/>
          </p:nvPr>
        </p:nvSpPr>
        <p:spPr>
          <a:xfrm>
            <a:off x="6248400" y="9535998"/>
            <a:ext cx="5791200" cy="547773"/>
          </a:xfrm>
          <a:prstGeom prst="rect">
            <a:avLst/>
          </a:prstGeom>
        </p:spPr>
        <p:txBody>
          <a:bodyPr vert="horz" lIns="91440" tIns="45720" rIns="91440" bIns="45720" rtlCol="0" anchor="ctr"/>
          <a:lstStyle>
            <a:lvl1pPr algn="ctr" fontAlgn="auto">
              <a:spcBef>
                <a:spcPts val="0"/>
              </a:spcBef>
              <a:spcAft>
                <a:spcPts val="0"/>
              </a:spcAft>
              <a:defRPr kumimoji="0" sz="2400">
                <a:solidFill>
                  <a:prstClr val="black">
                    <a:tint val="75000"/>
                  </a:prstClr>
                </a:solidFill>
                <a:latin typeface="Calibri"/>
                <a:ea typeface="新細明體"/>
              </a:defRPr>
            </a:lvl1pPr>
          </a:lstStyle>
          <a:p>
            <a:pPr>
              <a:defRPr/>
            </a:pPr>
            <a:endParaRPr lang="zh-TW" altLang="en-US"/>
          </a:p>
        </p:txBody>
      </p:sp>
      <p:sp>
        <p:nvSpPr>
          <p:cNvPr id="6" name="投影片編號版面配置區 5"/>
          <p:cNvSpPr>
            <a:spLocks noGrp="1"/>
          </p:cNvSpPr>
          <p:nvPr>
            <p:ph type="sldNum" sz="quarter" idx="4"/>
          </p:nvPr>
        </p:nvSpPr>
        <p:spPr>
          <a:xfrm>
            <a:off x="13106400" y="9535998"/>
            <a:ext cx="4267200" cy="547773"/>
          </a:xfrm>
          <a:prstGeom prst="rect">
            <a:avLst/>
          </a:prstGeom>
        </p:spPr>
        <p:txBody>
          <a:bodyPr vert="horz" lIns="91440" tIns="45720" rIns="91440" bIns="45720" rtlCol="0" anchor="ctr"/>
          <a:lstStyle>
            <a:lvl1pPr algn="r" fontAlgn="auto">
              <a:spcBef>
                <a:spcPts val="0"/>
              </a:spcBef>
              <a:spcAft>
                <a:spcPts val="0"/>
              </a:spcAft>
              <a:defRPr kumimoji="0" sz="2400">
                <a:solidFill>
                  <a:prstClr val="black">
                    <a:tint val="75000"/>
                  </a:prstClr>
                </a:solidFill>
                <a:latin typeface="Calibri"/>
                <a:ea typeface="新細明體"/>
              </a:defRPr>
            </a:lvl1pPr>
          </a:lstStyle>
          <a:p>
            <a:pPr>
              <a:defRPr/>
            </a:pPr>
            <a:fld id="{2FA32FE3-2677-445D-8125-7900F5F011C3}"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Lst>
  <p:txStyles>
    <p:titleStyle>
      <a:lvl1pPr algn="ctr" rtl="0" eaLnBrk="0" fontAlgn="base" hangingPunct="0">
        <a:spcBef>
          <a:spcPct val="0"/>
        </a:spcBef>
        <a:spcAft>
          <a:spcPct val="0"/>
        </a:spcAft>
        <a:defRPr sz="8800" kern="1200">
          <a:solidFill>
            <a:schemeClr val="tx1"/>
          </a:solidFill>
          <a:latin typeface="+mj-lt"/>
          <a:ea typeface="+mj-ea"/>
          <a:cs typeface="+mj-cs"/>
        </a:defRPr>
      </a:lvl1pPr>
      <a:lvl2pPr algn="ctr" rtl="0" eaLnBrk="0" fontAlgn="base" hangingPunct="0">
        <a:spcBef>
          <a:spcPct val="0"/>
        </a:spcBef>
        <a:spcAft>
          <a:spcPct val="0"/>
        </a:spcAft>
        <a:defRPr sz="88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88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88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8800">
          <a:solidFill>
            <a:schemeClr val="tx1"/>
          </a:solidFill>
          <a:latin typeface="Calibri" pitchFamily="34" charset="0"/>
          <a:ea typeface="新細明體" pitchFamily="18" charset="-120"/>
        </a:defRPr>
      </a:lvl5pPr>
      <a:lvl6pPr marL="914400" algn="ctr" rtl="0" fontAlgn="base">
        <a:spcBef>
          <a:spcPct val="0"/>
        </a:spcBef>
        <a:spcAft>
          <a:spcPct val="0"/>
        </a:spcAft>
        <a:defRPr sz="8800">
          <a:solidFill>
            <a:schemeClr val="tx1"/>
          </a:solidFill>
          <a:latin typeface="Calibri" pitchFamily="34" charset="0"/>
          <a:ea typeface="新細明體" pitchFamily="18" charset="-120"/>
        </a:defRPr>
      </a:lvl6pPr>
      <a:lvl7pPr marL="1828800" algn="ctr" rtl="0" fontAlgn="base">
        <a:spcBef>
          <a:spcPct val="0"/>
        </a:spcBef>
        <a:spcAft>
          <a:spcPct val="0"/>
        </a:spcAft>
        <a:defRPr sz="8800">
          <a:solidFill>
            <a:schemeClr val="tx1"/>
          </a:solidFill>
          <a:latin typeface="Calibri" pitchFamily="34" charset="0"/>
          <a:ea typeface="新細明體" pitchFamily="18" charset="-120"/>
        </a:defRPr>
      </a:lvl7pPr>
      <a:lvl8pPr marL="2743200" algn="ctr" rtl="0" fontAlgn="base">
        <a:spcBef>
          <a:spcPct val="0"/>
        </a:spcBef>
        <a:spcAft>
          <a:spcPct val="0"/>
        </a:spcAft>
        <a:defRPr sz="8800">
          <a:solidFill>
            <a:schemeClr val="tx1"/>
          </a:solidFill>
          <a:latin typeface="Calibri" pitchFamily="34" charset="0"/>
          <a:ea typeface="新細明體" pitchFamily="18" charset="-120"/>
        </a:defRPr>
      </a:lvl8pPr>
      <a:lvl9pPr marL="3657600" algn="ctr" rtl="0" fontAlgn="base">
        <a:spcBef>
          <a:spcPct val="0"/>
        </a:spcBef>
        <a:spcAft>
          <a:spcPct val="0"/>
        </a:spcAft>
        <a:defRPr sz="8800">
          <a:solidFill>
            <a:schemeClr val="tx1"/>
          </a:solidFill>
          <a:latin typeface="Calibri" pitchFamily="34" charset="0"/>
          <a:ea typeface="新細明體" pitchFamily="18" charset="-120"/>
        </a:defRPr>
      </a:lvl9pPr>
    </p:titleStyle>
    <p:bodyStyle>
      <a:lvl1pPr marL="685800" indent="-685800" algn="l" rtl="0" eaLnBrk="0" fontAlgn="base" hangingPunct="0">
        <a:spcBef>
          <a:spcPct val="20000"/>
        </a:spcBef>
        <a:spcAft>
          <a:spcPct val="0"/>
        </a:spcAft>
        <a:buFont typeface="Arial" charset="0"/>
        <a:buChar char="•"/>
        <a:defRPr sz="6400" kern="1200">
          <a:solidFill>
            <a:schemeClr val="tx1"/>
          </a:solidFill>
          <a:latin typeface="+mn-lt"/>
          <a:ea typeface="+mn-ea"/>
          <a:cs typeface="+mn-cs"/>
        </a:defRPr>
      </a:lvl1pPr>
      <a:lvl2pPr marL="1485900" indent="-571500" algn="l" rtl="0" eaLnBrk="0" fontAlgn="base" hangingPunct="0">
        <a:spcBef>
          <a:spcPct val="20000"/>
        </a:spcBef>
        <a:spcAft>
          <a:spcPct val="0"/>
        </a:spcAft>
        <a:buFont typeface="Arial" charset="0"/>
        <a:buChar char="–"/>
        <a:defRPr sz="5600" kern="1200">
          <a:solidFill>
            <a:schemeClr val="tx1"/>
          </a:solidFill>
          <a:latin typeface="+mn-lt"/>
          <a:ea typeface="+mn-ea"/>
          <a:cs typeface="+mn-cs"/>
        </a:defRPr>
      </a:lvl2pPr>
      <a:lvl3pPr marL="2286000" indent="-457200" algn="l" rtl="0" eaLnBrk="0" fontAlgn="base" hangingPunct="0">
        <a:spcBef>
          <a:spcPct val="20000"/>
        </a:spcBef>
        <a:spcAft>
          <a:spcPct val="0"/>
        </a:spcAft>
        <a:buFont typeface="Arial" charset="0"/>
        <a:buChar char="•"/>
        <a:defRPr sz="4800" kern="1200">
          <a:solidFill>
            <a:schemeClr val="tx1"/>
          </a:solidFill>
          <a:latin typeface="+mn-lt"/>
          <a:ea typeface="+mn-ea"/>
          <a:cs typeface="+mn-cs"/>
        </a:defRPr>
      </a:lvl3pPr>
      <a:lvl4pPr marL="3200400" indent="-457200" algn="l" rtl="0" eaLnBrk="0" fontAlgn="base" hangingPunct="0">
        <a:spcBef>
          <a:spcPct val="20000"/>
        </a:spcBef>
        <a:spcAft>
          <a:spcPct val="0"/>
        </a:spcAft>
        <a:buFont typeface="Arial" charset="0"/>
        <a:buChar char="–"/>
        <a:defRPr sz="4000" kern="1200">
          <a:solidFill>
            <a:schemeClr val="tx1"/>
          </a:solidFill>
          <a:latin typeface="+mn-lt"/>
          <a:ea typeface="+mn-ea"/>
          <a:cs typeface="+mn-cs"/>
        </a:defRPr>
      </a:lvl4pPr>
      <a:lvl5pPr marL="4114800" indent="-457200" algn="l" rtl="0" eaLnBrk="0" fontAlgn="base" hangingPunct="0">
        <a:spcBef>
          <a:spcPct val="20000"/>
        </a:spcBef>
        <a:spcAft>
          <a:spcPct val="0"/>
        </a:spcAft>
        <a:buFont typeface="Arial"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zh-TW"/>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txStyles>
    <p:titleStyle>
      <a:lvl1pPr algn="ctr" rtl="0" eaLnBrk="0" fontAlgn="base" hangingPunct="0">
        <a:spcBef>
          <a:spcPct val="0"/>
        </a:spcBef>
        <a:spcAft>
          <a:spcPct val="0"/>
        </a:spcAft>
        <a:defRPr kumimoji="1" sz="8800">
          <a:solidFill>
            <a:schemeClr val="tx2"/>
          </a:solidFill>
          <a:latin typeface="+mj-lt"/>
          <a:ea typeface="+mj-ea"/>
          <a:cs typeface="+mj-cs"/>
        </a:defRPr>
      </a:lvl1pPr>
      <a:lvl2pPr algn="ctr" rtl="0" eaLnBrk="0" fontAlgn="base" hangingPunct="0">
        <a:spcBef>
          <a:spcPct val="0"/>
        </a:spcBef>
        <a:spcAft>
          <a:spcPct val="0"/>
        </a:spcAft>
        <a:defRPr kumimoji="1" sz="8800">
          <a:solidFill>
            <a:schemeClr val="tx2"/>
          </a:solidFill>
          <a:latin typeface="Arial" charset="0"/>
          <a:ea typeface="新細明體" pitchFamily="18" charset="-120"/>
        </a:defRPr>
      </a:lvl2pPr>
      <a:lvl3pPr algn="ctr" rtl="0" eaLnBrk="0" fontAlgn="base" hangingPunct="0">
        <a:spcBef>
          <a:spcPct val="0"/>
        </a:spcBef>
        <a:spcAft>
          <a:spcPct val="0"/>
        </a:spcAft>
        <a:defRPr kumimoji="1" sz="8800">
          <a:solidFill>
            <a:schemeClr val="tx2"/>
          </a:solidFill>
          <a:latin typeface="Arial" charset="0"/>
          <a:ea typeface="新細明體" pitchFamily="18" charset="-120"/>
        </a:defRPr>
      </a:lvl3pPr>
      <a:lvl4pPr algn="ctr" rtl="0" eaLnBrk="0" fontAlgn="base" hangingPunct="0">
        <a:spcBef>
          <a:spcPct val="0"/>
        </a:spcBef>
        <a:spcAft>
          <a:spcPct val="0"/>
        </a:spcAft>
        <a:defRPr kumimoji="1" sz="8800">
          <a:solidFill>
            <a:schemeClr val="tx2"/>
          </a:solidFill>
          <a:latin typeface="Arial" charset="0"/>
          <a:ea typeface="新細明體" pitchFamily="18" charset="-120"/>
        </a:defRPr>
      </a:lvl4pPr>
      <a:lvl5pPr algn="ctr" rtl="0" eaLnBrk="0" fontAlgn="base" hangingPunct="0">
        <a:spcBef>
          <a:spcPct val="0"/>
        </a:spcBef>
        <a:spcAft>
          <a:spcPct val="0"/>
        </a:spcAft>
        <a:defRPr kumimoji="1" sz="8800">
          <a:solidFill>
            <a:schemeClr val="tx2"/>
          </a:solidFill>
          <a:latin typeface="Arial" charset="0"/>
          <a:ea typeface="新細明體" pitchFamily="18" charset="-120"/>
        </a:defRPr>
      </a:lvl5pPr>
      <a:lvl6pPr marL="914400" algn="ctr" rtl="0" fontAlgn="base">
        <a:spcBef>
          <a:spcPct val="0"/>
        </a:spcBef>
        <a:spcAft>
          <a:spcPct val="0"/>
        </a:spcAft>
        <a:defRPr kumimoji="1" sz="8800">
          <a:solidFill>
            <a:schemeClr val="tx2"/>
          </a:solidFill>
          <a:latin typeface="Arial" charset="0"/>
          <a:ea typeface="新細明體" pitchFamily="18" charset="-120"/>
        </a:defRPr>
      </a:lvl6pPr>
      <a:lvl7pPr marL="1828800" algn="ctr" rtl="0" fontAlgn="base">
        <a:spcBef>
          <a:spcPct val="0"/>
        </a:spcBef>
        <a:spcAft>
          <a:spcPct val="0"/>
        </a:spcAft>
        <a:defRPr kumimoji="1" sz="8800">
          <a:solidFill>
            <a:schemeClr val="tx2"/>
          </a:solidFill>
          <a:latin typeface="Arial" charset="0"/>
          <a:ea typeface="新細明體" pitchFamily="18" charset="-120"/>
        </a:defRPr>
      </a:lvl7pPr>
      <a:lvl8pPr marL="2743200" algn="ctr" rtl="0" fontAlgn="base">
        <a:spcBef>
          <a:spcPct val="0"/>
        </a:spcBef>
        <a:spcAft>
          <a:spcPct val="0"/>
        </a:spcAft>
        <a:defRPr kumimoji="1" sz="8800">
          <a:solidFill>
            <a:schemeClr val="tx2"/>
          </a:solidFill>
          <a:latin typeface="Arial" charset="0"/>
          <a:ea typeface="新細明體" pitchFamily="18" charset="-120"/>
        </a:defRPr>
      </a:lvl8pPr>
      <a:lvl9pPr marL="3657600" algn="ctr" rtl="0" fontAlgn="base">
        <a:spcBef>
          <a:spcPct val="0"/>
        </a:spcBef>
        <a:spcAft>
          <a:spcPct val="0"/>
        </a:spcAft>
        <a:defRPr kumimoji="1" sz="8800">
          <a:solidFill>
            <a:schemeClr val="tx2"/>
          </a:solidFill>
          <a:latin typeface="Arial" charset="0"/>
          <a:ea typeface="新細明體" pitchFamily="18" charset="-120"/>
        </a:defRPr>
      </a:lvl9pPr>
    </p:titleStyle>
    <p:bodyStyle>
      <a:lvl1pPr marL="685800" indent="-685800" algn="l" rtl="0" eaLnBrk="0" fontAlgn="base" hangingPunct="0">
        <a:spcBef>
          <a:spcPct val="20000"/>
        </a:spcBef>
        <a:spcAft>
          <a:spcPct val="0"/>
        </a:spcAft>
        <a:buChar char="•"/>
        <a:defRPr kumimoji="1" sz="6400">
          <a:solidFill>
            <a:schemeClr val="tx1"/>
          </a:solidFill>
          <a:latin typeface="+mn-lt"/>
          <a:ea typeface="+mn-ea"/>
          <a:cs typeface="+mn-cs"/>
        </a:defRPr>
      </a:lvl1pPr>
      <a:lvl2pPr marL="1485900" indent="-571500" algn="l" rtl="0" eaLnBrk="0" fontAlgn="base" hangingPunct="0">
        <a:spcBef>
          <a:spcPct val="20000"/>
        </a:spcBef>
        <a:spcAft>
          <a:spcPct val="0"/>
        </a:spcAft>
        <a:buChar char="–"/>
        <a:defRPr kumimoji="1" sz="5600">
          <a:solidFill>
            <a:schemeClr val="tx1"/>
          </a:solidFill>
          <a:latin typeface="+mn-lt"/>
          <a:ea typeface="+mn-ea"/>
        </a:defRPr>
      </a:lvl2pPr>
      <a:lvl3pPr marL="2286000" indent="-457200" algn="l" rtl="0" eaLnBrk="0" fontAlgn="base" hangingPunct="0">
        <a:spcBef>
          <a:spcPct val="20000"/>
        </a:spcBef>
        <a:spcAft>
          <a:spcPct val="0"/>
        </a:spcAft>
        <a:buChar char="•"/>
        <a:defRPr kumimoji="1" sz="4800">
          <a:solidFill>
            <a:schemeClr val="tx1"/>
          </a:solidFill>
          <a:latin typeface="+mn-lt"/>
          <a:ea typeface="+mn-ea"/>
        </a:defRPr>
      </a:lvl3pPr>
      <a:lvl4pPr marL="3200400" indent="-457200" algn="l" rtl="0" eaLnBrk="0" fontAlgn="base" hangingPunct="0">
        <a:spcBef>
          <a:spcPct val="20000"/>
        </a:spcBef>
        <a:spcAft>
          <a:spcPct val="0"/>
        </a:spcAft>
        <a:buChar char="–"/>
        <a:defRPr kumimoji="1" sz="4000">
          <a:solidFill>
            <a:schemeClr val="tx1"/>
          </a:solidFill>
          <a:latin typeface="+mn-lt"/>
          <a:ea typeface="+mn-ea"/>
        </a:defRPr>
      </a:lvl4pPr>
      <a:lvl5pPr marL="4114800" indent="-457200" algn="l" rtl="0" eaLnBrk="0" fontAlgn="base" hangingPunct="0">
        <a:spcBef>
          <a:spcPct val="20000"/>
        </a:spcBef>
        <a:spcAft>
          <a:spcPct val="0"/>
        </a:spcAft>
        <a:buChar char="»"/>
        <a:defRPr kumimoji="1" sz="4000">
          <a:solidFill>
            <a:schemeClr val="tx1"/>
          </a:solidFill>
          <a:latin typeface="+mn-lt"/>
          <a:ea typeface="+mn-ea"/>
        </a:defRPr>
      </a:lvl5pPr>
      <a:lvl6pPr marL="5029200" indent="-457200" algn="l" rtl="0" fontAlgn="base">
        <a:spcBef>
          <a:spcPct val="20000"/>
        </a:spcBef>
        <a:spcAft>
          <a:spcPct val="0"/>
        </a:spcAft>
        <a:buChar char="»"/>
        <a:defRPr kumimoji="1" sz="4000">
          <a:solidFill>
            <a:schemeClr val="tx1"/>
          </a:solidFill>
          <a:latin typeface="+mn-lt"/>
          <a:ea typeface="+mn-ea"/>
        </a:defRPr>
      </a:lvl6pPr>
      <a:lvl7pPr marL="5943600" indent="-457200" algn="l" rtl="0" fontAlgn="base">
        <a:spcBef>
          <a:spcPct val="20000"/>
        </a:spcBef>
        <a:spcAft>
          <a:spcPct val="0"/>
        </a:spcAft>
        <a:buChar char="»"/>
        <a:defRPr kumimoji="1" sz="4000">
          <a:solidFill>
            <a:schemeClr val="tx1"/>
          </a:solidFill>
          <a:latin typeface="+mn-lt"/>
          <a:ea typeface="+mn-ea"/>
        </a:defRPr>
      </a:lvl7pPr>
      <a:lvl8pPr marL="6858000" indent="-457200" algn="l" rtl="0" fontAlgn="base">
        <a:spcBef>
          <a:spcPct val="20000"/>
        </a:spcBef>
        <a:spcAft>
          <a:spcPct val="0"/>
        </a:spcAft>
        <a:buChar char="»"/>
        <a:defRPr kumimoji="1" sz="4000">
          <a:solidFill>
            <a:schemeClr val="tx1"/>
          </a:solidFill>
          <a:latin typeface="+mn-lt"/>
          <a:ea typeface="+mn-ea"/>
        </a:defRPr>
      </a:lvl8pPr>
      <a:lvl9pPr marL="7772400" indent="-457200" algn="l" rtl="0" fontAlgn="base">
        <a:spcBef>
          <a:spcPct val="20000"/>
        </a:spcBef>
        <a:spcAft>
          <a:spcPct val="0"/>
        </a:spcAft>
        <a:buChar char="»"/>
        <a:defRPr kumimoji="1" sz="4000">
          <a:solidFill>
            <a:schemeClr val="tx1"/>
          </a:solidFill>
          <a:latin typeface="+mn-lt"/>
          <a:ea typeface="+mn-ea"/>
        </a:defRPr>
      </a:lvl9pPr>
    </p:bodyStyle>
    <p:otherStyle>
      <a:defPPr>
        <a:defRPr lang="zh-TW"/>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056218"/>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hf hdr="0" ftr="0" dt="0"/>
  <p:txStyles>
    <p:titleStyle>
      <a:lvl1pPr algn="ctr" rtl="0" eaLnBrk="0" fontAlgn="base" hangingPunct="0">
        <a:spcBef>
          <a:spcPct val="0"/>
        </a:spcBef>
        <a:spcAft>
          <a:spcPct val="0"/>
        </a:spcAft>
        <a:defRPr kumimoji="1" sz="8800">
          <a:solidFill>
            <a:schemeClr val="tx2"/>
          </a:solidFill>
          <a:latin typeface="+mj-lt"/>
          <a:ea typeface="+mj-ea"/>
          <a:cs typeface="+mj-cs"/>
        </a:defRPr>
      </a:lvl1pPr>
      <a:lvl2pPr algn="ctr" rtl="0" eaLnBrk="0" fontAlgn="base" hangingPunct="0">
        <a:spcBef>
          <a:spcPct val="0"/>
        </a:spcBef>
        <a:spcAft>
          <a:spcPct val="0"/>
        </a:spcAft>
        <a:defRPr kumimoji="1" sz="8800">
          <a:solidFill>
            <a:schemeClr val="tx2"/>
          </a:solidFill>
          <a:latin typeface="Arial" charset="0"/>
          <a:ea typeface="新細明體" pitchFamily="18" charset="-120"/>
        </a:defRPr>
      </a:lvl2pPr>
      <a:lvl3pPr algn="ctr" rtl="0" eaLnBrk="0" fontAlgn="base" hangingPunct="0">
        <a:spcBef>
          <a:spcPct val="0"/>
        </a:spcBef>
        <a:spcAft>
          <a:spcPct val="0"/>
        </a:spcAft>
        <a:defRPr kumimoji="1" sz="8800">
          <a:solidFill>
            <a:schemeClr val="tx2"/>
          </a:solidFill>
          <a:latin typeface="Arial" charset="0"/>
          <a:ea typeface="新細明體" pitchFamily="18" charset="-120"/>
        </a:defRPr>
      </a:lvl3pPr>
      <a:lvl4pPr algn="ctr" rtl="0" eaLnBrk="0" fontAlgn="base" hangingPunct="0">
        <a:spcBef>
          <a:spcPct val="0"/>
        </a:spcBef>
        <a:spcAft>
          <a:spcPct val="0"/>
        </a:spcAft>
        <a:defRPr kumimoji="1" sz="8800">
          <a:solidFill>
            <a:schemeClr val="tx2"/>
          </a:solidFill>
          <a:latin typeface="Arial" charset="0"/>
          <a:ea typeface="新細明體" pitchFamily="18" charset="-120"/>
        </a:defRPr>
      </a:lvl4pPr>
      <a:lvl5pPr algn="ctr" rtl="0" eaLnBrk="0" fontAlgn="base" hangingPunct="0">
        <a:spcBef>
          <a:spcPct val="0"/>
        </a:spcBef>
        <a:spcAft>
          <a:spcPct val="0"/>
        </a:spcAft>
        <a:defRPr kumimoji="1" sz="8800">
          <a:solidFill>
            <a:schemeClr val="tx2"/>
          </a:solidFill>
          <a:latin typeface="Arial" charset="0"/>
          <a:ea typeface="新細明體" pitchFamily="18" charset="-120"/>
        </a:defRPr>
      </a:lvl5pPr>
      <a:lvl6pPr marL="914400" algn="ctr" rtl="0" fontAlgn="base">
        <a:spcBef>
          <a:spcPct val="0"/>
        </a:spcBef>
        <a:spcAft>
          <a:spcPct val="0"/>
        </a:spcAft>
        <a:defRPr kumimoji="1" sz="8800">
          <a:solidFill>
            <a:schemeClr val="tx2"/>
          </a:solidFill>
          <a:latin typeface="Arial" charset="0"/>
          <a:ea typeface="新細明體" pitchFamily="18" charset="-120"/>
        </a:defRPr>
      </a:lvl6pPr>
      <a:lvl7pPr marL="1828800" algn="ctr" rtl="0" fontAlgn="base">
        <a:spcBef>
          <a:spcPct val="0"/>
        </a:spcBef>
        <a:spcAft>
          <a:spcPct val="0"/>
        </a:spcAft>
        <a:defRPr kumimoji="1" sz="8800">
          <a:solidFill>
            <a:schemeClr val="tx2"/>
          </a:solidFill>
          <a:latin typeface="Arial" charset="0"/>
          <a:ea typeface="新細明體" pitchFamily="18" charset="-120"/>
        </a:defRPr>
      </a:lvl7pPr>
      <a:lvl8pPr marL="2743200" algn="ctr" rtl="0" fontAlgn="base">
        <a:spcBef>
          <a:spcPct val="0"/>
        </a:spcBef>
        <a:spcAft>
          <a:spcPct val="0"/>
        </a:spcAft>
        <a:defRPr kumimoji="1" sz="8800">
          <a:solidFill>
            <a:schemeClr val="tx2"/>
          </a:solidFill>
          <a:latin typeface="Arial" charset="0"/>
          <a:ea typeface="新細明體" pitchFamily="18" charset="-120"/>
        </a:defRPr>
      </a:lvl8pPr>
      <a:lvl9pPr marL="3657600" algn="ctr" rtl="0" fontAlgn="base">
        <a:spcBef>
          <a:spcPct val="0"/>
        </a:spcBef>
        <a:spcAft>
          <a:spcPct val="0"/>
        </a:spcAft>
        <a:defRPr kumimoji="1" sz="8800">
          <a:solidFill>
            <a:schemeClr val="tx2"/>
          </a:solidFill>
          <a:latin typeface="Arial" charset="0"/>
          <a:ea typeface="新細明體" pitchFamily="18" charset="-120"/>
        </a:defRPr>
      </a:lvl9pPr>
    </p:titleStyle>
    <p:bodyStyle>
      <a:lvl1pPr marL="685800" indent="-685800" algn="l" rtl="0" eaLnBrk="0" fontAlgn="base" hangingPunct="0">
        <a:spcBef>
          <a:spcPct val="20000"/>
        </a:spcBef>
        <a:spcAft>
          <a:spcPct val="0"/>
        </a:spcAft>
        <a:buChar char="•"/>
        <a:defRPr kumimoji="1" sz="6400">
          <a:solidFill>
            <a:schemeClr val="tx1"/>
          </a:solidFill>
          <a:latin typeface="+mn-lt"/>
          <a:ea typeface="+mn-ea"/>
          <a:cs typeface="+mn-cs"/>
        </a:defRPr>
      </a:lvl1pPr>
      <a:lvl2pPr marL="1485900" indent="-571500" algn="l" rtl="0" eaLnBrk="0" fontAlgn="base" hangingPunct="0">
        <a:spcBef>
          <a:spcPct val="20000"/>
        </a:spcBef>
        <a:spcAft>
          <a:spcPct val="0"/>
        </a:spcAft>
        <a:buChar char="–"/>
        <a:defRPr kumimoji="1" sz="5600">
          <a:solidFill>
            <a:schemeClr val="tx1"/>
          </a:solidFill>
          <a:latin typeface="+mn-lt"/>
          <a:ea typeface="+mn-ea"/>
        </a:defRPr>
      </a:lvl2pPr>
      <a:lvl3pPr marL="2286000" indent="-457200" algn="l" rtl="0" eaLnBrk="0" fontAlgn="base" hangingPunct="0">
        <a:spcBef>
          <a:spcPct val="20000"/>
        </a:spcBef>
        <a:spcAft>
          <a:spcPct val="0"/>
        </a:spcAft>
        <a:buChar char="•"/>
        <a:defRPr kumimoji="1" sz="4800">
          <a:solidFill>
            <a:schemeClr val="tx1"/>
          </a:solidFill>
          <a:latin typeface="+mn-lt"/>
          <a:ea typeface="+mn-ea"/>
        </a:defRPr>
      </a:lvl3pPr>
      <a:lvl4pPr marL="3200400" indent="-457200" algn="l" rtl="0" eaLnBrk="0" fontAlgn="base" hangingPunct="0">
        <a:spcBef>
          <a:spcPct val="20000"/>
        </a:spcBef>
        <a:spcAft>
          <a:spcPct val="0"/>
        </a:spcAft>
        <a:buChar char="–"/>
        <a:defRPr kumimoji="1" sz="4000">
          <a:solidFill>
            <a:schemeClr val="tx1"/>
          </a:solidFill>
          <a:latin typeface="+mn-lt"/>
          <a:ea typeface="+mn-ea"/>
        </a:defRPr>
      </a:lvl4pPr>
      <a:lvl5pPr marL="4114800" indent="-457200" algn="l" rtl="0" eaLnBrk="0" fontAlgn="base" hangingPunct="0">
        <a:spcBef>
          <a:spcPct val="20000"/>
        </a:spcBef>
        <a:spcAft>
          <a:spcPct val="0"/>
        </a:spcAft>
        <a:buChar char="»"/>
        <a:defRPr kumimoji="1" sz="4000">
          <a:solidFill>
            <a:schemeClr val="tx1"/>
          </a:solidFill>
          <a:latin typeface="+mn-lt"/>
          <a:ea typeface="+mn-ea"/>
        </a:defRPr>
      </a:lvl5pPr>
      <a:lvl6pPr marL="5029200" indent="-457200" algn="l" rtl="0" fontAlgn="base">
        <a:spcBef>
          <a:spcPct val="20000"/>
        </a:spcBef>
        <a:spcAft>
          <a:spcPct val="0"/>
        </a:spcAft>
        <a:buChar char="»"/>
        <a:defRPr kumimoji="1" sz="4000">
          <a:solidFill>
            <a:schemeClr val="tx1"/>
          </a:solidFill>
          <a:latin typeface="+mn-lt"/>
          <a:ea typeface="+mn-ea"/>
        </a:defRPr>
      </a:lvl6pPr>
      <a:lvl7pPr marL="5943600" indent="-457200" algn="l" rtl="0" fontAlgn="base">
        <a:spcBef>
          <a:spcPct val="20000"/>
        </a:spcBef>
        <a:spcAft>
          <a:spcPct val="0"/>
        </a:spcAft>
        <a:buChar char="»"/>
        <a:defRPr kumimoji="1" sz="4000">
          <a:solidFill>
            <a:schemeClr val="tx1"/>
          </a:solidFill>
          <a:latin typeface="+mn-lt"/>
          <a:ea typeface="+mn-ea"/>
        </a:defRPr>
      </a:lvl7pPr>
      <a:lvl8pPr marL="6858000" indent="-457200" algn="l" rtl="0" fontAlgn="base">
        <a:spcBef>
          <a:spcPct val="20000"/>
        </a:spcBef>
        <a:spcAft>
          <a:spcPct val="0"/>
        </a:spcAft>
        <a:buChar char="»"/>
        <a:defRPr kumimoji="1" sz="4000">
          <a:solidFill>
            <a:schemeClr val="tx1"/>
          </a:solidFill>
          <a:latin typeface="+mn-lt"/>
          <a:ea typeface="+mn-ea"/>
        </a:defRPr>
      </a:lvl8pPr>
      <a:lvl9pPr marL="7772400" indent="-457200" algn="l" rtl="0" fontAlgn="base">
        <a:spcBef>
          <a:spcPct val="20000"/>
        </a:spcBef>
        <a:spcAft>
          <a:spcPct val="0"/>
        </a:spcAft>
        <a:buChar char="»"/>
        <a:defRPr kumimoji="1" sz="4000">
          <a:solidFill>
            <a:schemeClr val="tx1"/>
          </a:solidFill>
          <a:latin typeface="+mn-lt"/>
          <a:ea typeface="+mn-ea"/>
        </a:defRPr>
      </a:lvl9pPr>
    </p:bodyStyle>
    <p:otherStyle>
      <a:defPPr>
        <a:defRPr lang="zh-TW"/>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fld id="{C764DE79-268F-4C1A-8933-263129D2AF90}" type="datetimeFigureOut">
              <a:rPr lang="en-US" dirty="0"/>
              <a:t>3/21/2017</a:t>
            </a:fld>
            <a:endParaRPr lang="en-US" dirty="0"/>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9662094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1.xml"/><Relationship Id="rId1" Type="http://schemas.openxmlformats.org/officeDocument/2006/relationships/slideLayout" Target="../slideLayouts/slideLayout48.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hyperlink" Target="https://creativecommons.org/licenses/by-nc-sa/3.0/tw/"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reativecommons.org/licenses/by-nc-sa/3.0/t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oleObject" Target="../embeddings/oleObject8.bin"/><Relationship Id="rId7"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1.png"/><Relationship Id="rId2" Type="http://schemas.openxmlformats.org/officeDocument/2006/relationships/slideLayout" Target="../slideLayouts/slideLayout28.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3.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hyperlink" Target="https://creativecommons.org/licenses/by-nc-sa/3.0/t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hyperlink" Target="https://creativecommons.org/licenses/by-nc-sa/3.0/tw/"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reativecommons.org/licenses/by-nc-sa/3.0/tw/" TargetMode="External"/><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reativecommons.org/licenses/by-nc-sa/3.0/tw/"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hyperlink" Target="https://creativecommons.org/licenses/by-nc-sa/3.0/tw/" TargetMode="Externa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16.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image" Target="../media/image1.png"/><Relationship Id="rId7" Type="http://schemas.openxmlformats.org/officeDocument/2006/relationships/image" Target="../media/image37.jpeg"/><Relationship Id="rId2" Type="http://schemas.openxmlformats.org/officeDocument/2006/relationships/notesSlide" Target="../notesSlides/notesSlide3.xml"/><Relationship Id="rId1" Type="http://schemas.openxmlformats.org/officeDocument/2006/relationships/slideLayout" Target="../slideLayouts/slideLayout4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image" Target="../media/image1.png"/><Relationship Id="rId7"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g"/><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image" Target="../media/image1.png"/><Relationship Id="rId7" Type="http://schemas.openxmlformats.org/officeDocument/2006/relationships/image" Target="../media/image45.jpg"/><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image" Target="../media/image1.png"/><Relationship Id="rId7" Type="http://schemas.openxmlformats.org/officeDocument/2006/relationships/image" Target="../media/image49.jpeg"/><Relationship Id="rId2" Type="http://schemas.openxmlformats.org/officeDocument/2006/relationships/notesSlide" Target="../notesSlides/notesSlide6.xml"/><Relationship Id="rId1" Type="http://schemas.openxmlformats.org/officeDocument/2006/relationships/slideLayout" Target="../slideLayouts/slideLayout4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hyperlink" Target="https://creativecommons.org/licenses/by-nc-sa/3.0/tw/" TargetMode="External"/><Relationship Id="rId3" Type="http://schemas.openxmlformats.org/officeDocument/2006/relationships/image" Target="../media/image1.png"/><Relationship Id="rId7" Type="http://schemas.openxmlformats.org/officeDocument/2006/relationships/image" Target="../media/image53.jpeg"/><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image" Target="../media/image52.jpeg"/><Relationship Id="rId5" Type="http://schemas.openxmlformats.org/officeDocument/2006/relationships/image" Target="../media/image51.jpg"/><Relationship Id="rId4" Type="http://schemas.openxmlformats.org/officeDocument/2006/relationships/image" Target="../media/image50.jpe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openxmlformats.org/officeDocument/2006/relationships/image" Target="../media/image5.png"/><Relationship Id="rId5" Type="http://schemas.openxmlformats.org/officeDocument/2006/relationships/hyperlink" Target="https://creativecommons.org/licenses/by-nc-sa/3.0/tw/" TargetMode="External"/><Relationship Id="rId4" Type="http://schemas.openxmlformats.org/officeDocument/2006/relationships/image" Target="../media/image5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jpeg"/><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10" Type="http://schemas.openxmlformats.org/officeDocument/2006/relationships/image" Target="../media/image5.png"/><Relationship Id="rId4" Type="http://schemas.openxmlformats.org/officeDocument/2006/relationships/oleObject" Target="../embeddings/oleObject4.bin"/><Relationship Id="rId9" Type="http://schemas.openxmlformats.org/officeDocument/2006/relationships/hyperlink" Target="https://creativecommons.org/licenses/by-nc-sa/3.0/tw/"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13.emf"/><Relationship Id="rId4" Type="http://schemas.openxmlformats.org/officeDocument/2006/relationships/oleObject" Target="../embeddings/Microsoft_Word_97_-_2003___1.doc"/></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hyperlink" Target="https://creativecommons.org/licenses/by-nc-sa/3.0/t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hyperlink" Target="https://creativecommons.org/licenses/by-nc-sa/3.0/t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2240018" y="3630204"/>
            <a:ext cx="13704360" cy="1942800"/>
          </a:xfrm>
          <a:noFill/>
          <a:ln w="9525">
            <a:noFill/>
            <a:miter lim="800000"/>
            <a:headEnd/>
            <a:tailEnd/>
          </a:ln>
          <a:extLst/>
        </p:spPr>
        <p:txBody>
          <a:bodyPr vert="horz" wrap="square" lIns="137140" tIns="68570" rIns="137140" bIns="68570" numCol="1" rtlCol="0" anchor="t" anchorCtr="0" compatLnSpc="1">
            <a:prstTxWarp prst="textNoShape">
              <a:avLst/>
            </a:prstTxWarp>
            <a:normAutofit/>
          </a:bodyPr>
          <a:lstStyle/>
          <a:p>
            <a:pPr algn="ctr" eaLnBrk="1" hangingPunct="1">
              <a:buFontTx/>
              <a:buNone/>
            </a:pPr>
            <a:r>
              <a:rPr lang="en-US" altLang="zh-TW" dirty="0">
                <a:latin typeface="Benguiat Bk BT" pitchFamily="18" charset="0"/>
              </a:rPr>
              <a:t>8</a:t>
            </a:r>
            <a:r>
              <a:rPr lang="en-US" altLang="zh-TW" dirty="0" smtClean="0">
                <a:latin typeface="Benguiat Bk BT" pitchFamily="18" charset="0"/>
              </a:rPr>
              <a:t>.0 Search Algorithms for Speech Recognition </a:t>
            </a:r>
            <a:endParaRPr lang="en-US" altLang="zh-TW" dirty="0" smtClean="0">
              <a:latin typeface="Benguiat Bk BT" pitchFamily="18" charset="0"/>
              <a:ea typeface="全真魏碑體"/>
              <a:cs typeface="全真魏碑體"/>
            </a:endParaRPr>
          </a:p>
        </p:txBody>
      </p:sp>
      <p:sp>
        <p:nvSpPr>
          <p:cNvPr id="12" name="投影片編號版面配置區 4"/>
          <p:cNvSpPr>
            <a:spLocks noGrp="1"/>
          </p:cNvSpPr>
          <p:nvPr>
            <p:ph type="sldNum" sz="quarter" idx="12"/>
          </p:nvPr>
        </p:nvSpPr>
        <p:spPr>
          <a:xfrm>
            <a:off x="16376040" y="9535320"/>
            <a:ext cx="654660" cy="547688"/>
          </a:xfrm>
        </p:spPr>
        <p:txBody>
          <a:bodyPr/>
          <a:lstStyle/>
          <a:p>
            <a:fld id="{7A20235C-42BF-4B25-9723-BC31C62EF58C}" type="slidenum">
              <a:rPr lang="zh-TW" altLang="en-US" smtClean="0">
                <a:solidFill>
                  <a:prstClr val="black">
                    <a:tint val="75000"/>
                  </a:prstClr>
                </a:solidFill>
              </a:rPr>
              <a:pPr/>
              <a:t>1</a:t>
            </a:fld>
            <a:endParaRPr lang="zh-TW" altLang="en-US" dirty="0">
              <a:solidFill>
                <a:prstClr val="black">
                  <a:tint val="75000"/>
                </a:prstClr>
              </a:solidFill>
            </a:endParaRPr>
          </a:p>
        </p:txBody>
      </p:sp>
      <p:sp>
        <p:nvSpPr>
          <p:cNvPr id="1027" name="Rectangle 4"/>
          <p:cNvSpPr>
            <a:spLocks noChangeArrowheads="1"/>
          </p:cNvSpPr>
          <p:nvPr/>
        </p:nvSpPr>
        <p:spPr bwMode="auto">
          <a:xfrm>
            <a:off x="1" y="4673759"/>
            <a:ext cx="18287998" cy="3023722"/>
          </a:xfrm>
          <a:prstGeom prst="rect">
            <a:avLst/>
          </a:prstGeom>
          <a:noFill/>
          <a:ln>
            <a:noFill/>
          </a:ln>
          <a:effectLst/>
          <a:extLst>
            <a:ext uri="{909E8E84-426E-40DD-AFC4-6F175D3DCCD1}">
              <a14:hiddenFill xmlns:a14="http://schemas.microsoft.com/office/drawing/2010/main">
                <a:solidFill>
                  <a:schemeClr val="accent1">
                    <a:alpha val="3882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lstStyle>
            <a:lvl1pPr eaLnBrk="0" hangingPunct="0">
              <a:defRPr kumimoji="1">
                <a:solidFill>
                  <a:schemeClr val="tx1"/>
                </a:solidFill>
                <a:latin typeface="Arial" pitchFamily="34" charset="0"/>
                <a:ea typeface="新細明體" pitchFamily="18" charset="-120"/>
              </a:defRPr>
            </a:lvl1pPr>
            <a:lvl2pPr marL="447675" indent="-180975"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lnSpc>
                <a:spcPct val="90000"/>
              </a:lnSpc>
              <a:spcBef>
                <a:spcPct val="50000"/>
              </a:spcBef>
            </a:pPr>
            <a:r>
              <a:rPr lang="en-US" altLang="zh-TW" b="1" dirty="0">
                <a:latin typeface="Times New Roman" pitchFamily="18" charset="0"/>
              </a:rPr>
              <a:t>References</a:t>
            </a:r>
            <a:r>
              <a:rPr lang="en-US" altLang="zh-TW" dirty="0">
                <a:latin typeface="Times New Roman" pitchFamily="18" charset="0"/>
              </a:rPr>
              <a:t>: 1.  12.1-12.5 of Huang, </a:t>
            </a:r>
            <a:r>
              <a:rPr lang="en-US" altLang="zh-TW" dirty="0" smtClean="0">
                <a:latin typeface="Times New Roman" pitchFamily="18" charset="0"/>
              </a:rPr>
              <a:t>or  2</a:t>
            </a:r>
            <a:r>
              <a:rPr lang="en-US" altLang="zh-TW" dirty="0">
                <a:latin typeface="Times New Roman" pitchFamily="18" charset="0"/>
              </a:rPr>
              <a:t>.  7.2-7.6 of </a:t>
            </a:r>
            <a:r>
              <a:rPr lang="en-US" altLang="zh-TW" dirty="0" err="1">
                <a:latin typeface="Times New Roman" pitchFamily="18" charset="0"/>
              </a:rPr>
              <a:t>Becchetti</a:t>
            </a:r>
            <a:r>
              <a:rPr lang="en-US" altLang="zh-TW" dirty="0">
                <a:latin typeface="Times New Roman" pitchFamily="18" charset="0"/>
              </a:rPr>
              <a:t>, </a:t>
            </a:r>
            <a:r>
              <a:rPr lang="en-US" altLang="zh-TW" dirty="0" smtClean="0">
                <a:latin typeface="Times New Roman" pitchFamily="18" charset="0"/>
              </a:rPr>
              <a:t>or 3</a:t>
            </a:r>
            <a:r>
              <a:rPr lang="en-US" altLang="zh-TW" dirty="0">
                <a:latin typeface="Times New Roman" pitchFamily="18" charset="0"/>
              </a:rPr>
              <a:t>.  5.1-5.7, 6.1-6.5 of </a:t>
            </a:r>
            <a:r>
              <a:rPr lang="en-US" altLang="zh-TW" dirty="0" err="1">
                <a:latin typeface="Times New Roman" pitchFamily="18" charset="0"/>
              </a:rPr>
              <a:t>Jelinek</a:t>
            </a:r>
            <a:endParaRPr lang="en-US" altLang="zh-TW" dirty="0">
              <a:latin typeface="Times New Roman" pitchFamily="18" charset="0"/>
            </a:endParaRPr>
          </a:p>
          <a:p>
            <a:pPr algn="ctr" eaLnBrk="1" hangingPunct="1">
              <a:lnSpc>
                <a:spcPct val="90000"/>
              </a:lnSpc>
              <a:spcBef>
                <a:spcPct val="50000"/>
              </a:spcBef>
            </a:pPr>
            <a:r>
              <a:rPr lang="en-US" altLang="zh-TW" dirty="0">
                <a:latin typeface="Times New Roman" pitchFamily="18" charset="0"/>
              </a:rPr>
              <a:t>	 </a:t>
            </a:r>
            <a:r>
              <a:rPr lang="en-US" altLang="zh-TW" dirty="0" smtClean="0">
                <a:latin typeface="Times New Roman" pitchFamily="18" charset="0"/>
              </a:rPr>
              <a:t>    4</a:t>
            </a:r>
            <a:r>
              <a:rPr lang="en-US" altLang="zh-TW" dirty="0">
                <a:latin typeface="Times New Roman" pitchFamily="18" charset="0"/>
              </a:rPr>
              <a:t>.  “ Progress in Dynamic Programming Search for LVCSR       </a:t>
            </a:r>
          </a:p>
          <a:p>
            <a:pPr algn="ctr" eaLnBrk="1" hangingPunct="1">
              <a:lnSpc>
                <a:spcPct val="90000"/>
              </a:lnSpc>
            </a:pPr>
            <a:r>
              <a:rPr lang="en-US" altLang="zh-TW" dirty="0">
                <a:latin typeface="Times New Roman" pitchFamily="18" charset="0"/>
              </a:rPr>
              <a:t>                       </a:t>
            </a:r>
            <a:r>
              <a:rPr lang="en-US" altLang="zh-TW" dirty="0" smtClean="0">
                <a:latin typeface="Times New Roman" pitchFamily="18" charset="0"/>
              </a:rPr>
              <a:t>     (</a:t>
            </a:r>
            <a:r>
              <a:rPr lang="en-US" altLang="zh-TW" dirty="0">
                <a:latin typeface="Times New Roman" pitchFamily="18" charset="0"/>
              </a:rPr>
              <a:t>Large Vocabulary Continuous Speech Recognition)”,   </a:t>
            </a:r>
          </a:p>
          <a:p>
            <a:pPr algn="ctr" eaLnBrk="1" hangingPunct="1">
              <a:lnSpc>
                <a:spcPct val="90000"/>
              </a:lnSpc>
            </a:pPr>
            <a:r>
              <a:rPr lang="en-US" altLang="zh-TW" dirty="0">
                <a:latin typeface="Times New Roman" pitchFamily="18" charset="0"/>
              </a:rPr>
              <a:t>                            Proceedings of the IEEE, Aug 2000</a:t>
            </a:r>
          </a:p>
        </p:txBody>
      </p:sp>
      <p:sp>
        <p:nvSpPr>
          <p:cNvPr id="3" name="文字方塊 2"/>
          <p:cNvSpPr txBox="1"/>
          <p:nvPr/>
        </p:nvSpPr>
        <p:spPr>
          <a:xfrm>
            <a:off x="3949023" y="1523544"/>
            <a:ext cx="9984806" cy="1338828"/>
          </a:xfrm>
          <a:prstGeom prst="rect">
            <a:avLst/>
          </a:prstGeom>
          <a:noFill/>
        </p:spPr>
        <p:txBody>
          <a:bodyPr wrap="square" lIns="137160" tIns="68580" rIns="137160" bIns="68580" rtlCol="0">
            <a:spAutoFit/>
          </a:bodyPr>
          <a:lstStyle/>
          <a:p>
            <a:pPr algn="ctr" defTabSz="1371600" fontAlgn="auto">
              <a:spcBef>
                <a:spcPts val="0"/>
              </a:spcBef>
              <a:spcAft>
                <a:spcPts val="0"/>
              </a:spcAft>
            </a:pPr>
            <a:r>
              <a:rPr kumimoji="0" lang="zh-TW" altLang="en-US" sz="6000" dirty="0">
                <a:solidFill>
                  <a:prstClr val="black"/>
                </a:solidFill>
                <a:latin typeface="標楷體" panose="03000509000000000000" pitchFamily="65" charset="-120"/>
                <a:ea typeface="標楷體" panose="03000509000000000000" pitchFamily="65" charset="-120"/>
              </a:rPr>
              <a:t> </a:t>
            </a:r>
            <a:r>
              <a:rPr kumimoji="0" lang="zh-TW" altLang="en-US" sz="60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數位語音處理概論</a:t>
            </a:r>
            <a:endParaRPr kumimoji="0" lang="en-US" altLang="zh-TW" sz="6000"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pPr algn="ctr" defTabSz="1371600" fontAlgn="auto">
              <a:spcBef>
                <a:spcPts val="0"/>
              </a:spcBef>
              <a:spcAft>
                <a:spcPts val="0"/>
              </a:spcAft>
            </a:pPr>
            <a:r>
              <a:rPr kumimoji="0" lang="en-US" altLang="zh-TW"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Introduction to Digital Speech Processing</a:t>
            </a:r>
            <a:endParaRPr kumimoji="0" lang="zh-TW" altLang="en-US" b="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p:cNvSpPr/>
          <p:nvPr/>
        </p:nvSpPr>
        <p:spPr>
          <a:xfrm>
            <a:off x="3949014" y="7121544"/>
            <a:ext cx="10286368" cy="569387"/>
          </a:xfrm>
          <a:prstGeom prst="rect">
            <a:avLst/>
          </a:prstGeom>
        </p:spPr>
        <p:txBody>
          <a:bodyPr wrap="square" lIns="137160" tIns="68580" rIns="137160" bIns="68580">
            <a:spAutoFit/>
          </a:bodyPr>
          <a:lstStyle/>
          <a:p>
            <a:pPr algn="ctr" defTabSz="1371600" fontAlgn="auto">
              <a:spcBef>
                <a:spcPts val="0"/>
              </a:spcBef>
              <a:spcAft>
                <a:spcPts val="0"/>
              </a:spcAft>
            </a:pPr>
            <a:r>
              <a:rPr kumimoji="0" lang="zh-TW" altLang="en-US" sz="28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授課教師：國立臺灣大學 電機工程學系 李琳山 教授</a:t>
            </a:r>
            <a:endParaRPr kumimoji="0" lang="en-US" altLang="zh-TW" sz="28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4176218" y="8086140"/>
            <a:ext cx="10461840" cy="954106"/>
            <a:chOff x="746843" y="4207851"/>
            <a:chExt cx="6975636" cy="636168"/>
          </a:xfrm>
        </p:grpSpPr>
        <p:sp>
          <p:nvSpPr>
            <p:cNvPr id="8" name="矩形 18"/>
            <p:cNvSpPr>
              <a:spLocks noChangeArrowheads="1"/>
            </p:cNvSpPr>
            <p:nvPr/>
          </p:nvSpPr>
          <p:spPr bwMode="auto">
            <a:xfrm>
              <a:off x="2339751" y="4207851"/>
              <a:ext cx="5382728" cy="63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371600" fontAlgn="auto">
                <a:spcBef>
                  <a:spcPts val="0"/>
                </a:spcBef>
                <a:spcAft>
                  <a:spcPts val="0"/>
                </a:spcAft>
              </a:pPr>
              <a:r>
                <a:rPr kumimoji="0" lang="en-US" altLang="zh-TW" sz="2800" b="1" dirty="0">
                  <a:solidFill>
                    <a:prstClr val="black"/>
                  </a:solidFill>
                  <a:latin typeface="Times New Roman" pitchFamily="18" charset="0"/>
                  <a:ea typeface="標楷體" pitchFamily="65" charset="-120"/>
                  <a:cs typeface="Times New Roman" pitchFamily="18" charset="0"/>
                </a:rPr>
                <a:t>【</a:t>
              </a:r>
              <a:r>
                <a:rPr kumimoji="0" lang="zh-TW" altLang="en-US" sz="2800" b="1" dirty="0">
                  <a:solidFill>
                    <a:prstClr val="black"/>
                  </a:solidFill>
                  <a:latin typeface="Times New Roman" pitchFamily="18" charset="0"/>
                  <a:ea typeface="標楷體" pitchFamily="65" charset="-120"/>
                  <a:cs typeface="Times New Roman" pitchFamily="18" charset="0"/>
                </a:rPr>
                <a:t>本著作除另有註明外，採取</a:t>
              </a:r>
              <a:r>
                <a:rPr kumimoji="0" lang="zh-TW" altLang="en-US" sz="2800" b="1" u="sng" dirty="0">
                  <a:solidFill>
                    <a:prstClr val="black"/>
                  </a:solidFill>
                  <a:latin typeface="Times New Roman" pitchFamily="18" charset="0"/>
                  <a:ea typeface="標楷體" pitchFamily="65" charset="-120"/>
                  <a:cs typeface="Times New Roman" pitchFamily="18" charset="0"/>
                  <a:hlinkClick r:id="rId3"/>
                </a:rPr>
                <a:t>創用</a:t>
              </a:r>
              <a:r>
                <a:rPr kumimoji="0" lang="en-US" altLang="zh-TW" sz="2800" b="1" u="sng" dirty="0">
                  <a:solidFill>
                    <a:prstClr val="black"/>
                  </a:solidFill>
                  <a:latin typeface="Times New Roman" pitchFamily="18" charset="0"/>
                  <a:ea typeface="標楷體" pitchFamily="65" charset="-120"/>
                  <a:cs typeface="Times New Roman" pitchFamily="18" charset="0"/>
                  <a:hlinkClick r:id="rId3"/>
                </a:rPr>
                <a:t>CC</a:t>
              </a:r>
              <a:r>
                <a:rPr kumimoji="0" lang="zh-TW" altLang="en-US" sz="2800" b="1" u="sng" dirty="0">
                  <a:solidFill>
                    <a:prstClr val="black"/>
                  </a:solidFill>
                  <a:latin typeface="Times New Roman" pitchFamily="18" charset="0"/>
                  <a:ea typeface="標楷體" pitchFamily="65" charset="-120"/>
                  <a:cs typeface="Times New Roman" pitchFamily="18" charset="0"/>
                  <a:hlinkClick r:id="rId3"/>
                </a:rPr>
                <a:t>「姓名標示－非商業性－相同方式分享」臺灣</a:t>
              </a:r>
              <a:r>
                <a:rPr kumimoji="0" lang="en-US" altLang="zh-TW" sz="2800" b="1" u="sng" dirty="0">
                  <a:solidFill>
                    <a:prstClr val="black"/>
                  </a:solidFill>
                  <a:latin typeface="Times New Roman" pitchFamily="18" charset="0"/>
                  <a:ea typeface="標楷體" pitchFamily="65" charset="-120"/>
                  <a:cs typeface="Times New Roman" pitchFamily="18" charset="0"/>
                  <a:hlinkClick r:id="rId3"/>
                </a:rPr>
                <a:t>3.0</a:t>
              </a:r>
              <a:r>
                <a:rPr kumimoji="0" lang="zh-TW" altLang="en-US" sz="2800" b="1" u="sng" dirty="0">
                  <a:solidFill>
                    <a:prstClr val="black"/>
                  </a:solidFill>
                  <a:latin typeface="Times New Roman" pitchFamily="18" charset="0"/>
                  <a:ea typeface="標楷體" pitchFamily="65" charset="-120"/>
                  <a:cs typeface="Times New Roman" pitchFamily="18" charset="0"/>
                  <a:hlinkClick r:id="rId3"/>
                </a:rPr>
                <a:t>版</a:t>
              </a:r>
              <a:r>
                <a:rPr kumimoji="0" lang="zh-TW" altLang="en-US" sz="2800" b="1" dirty="0">
                  <a:solidFill>
                    <a:prstClr val="black"/>
                  </a:solidFill>
                  <a:latin typeface="Times New Roman" pitchFamily="18" charset="0"/>
                  <a:ea typeface="標楷體" pitchFamily="65" charset="-120"/>
                  <a:cs typeface="Times New Roman" pitchFamily="18" charset="0"/>
                </a:rPr>
                <a:t>授權釋出</a:t>
              </a:r>
              <a:r>
                <a:rPr kumimoji="0" lang="en-US" altLang="zh-TW" sz="2800" b="1" dirty="0">
                  <a:solidFill>
                    <a:prstClr val="black"/>
                  </a:solidFill>
                  <a:latin typeface="Times New Roman" pitchFamily="18" charset="0"/>
                  <a:ea typeface="標楷體" pitchFamily="65" charset="-120"/>
                  <a:cs typeface="Times New Roman" pitchFamily="18" charset="0"/>
                </a:rPr>
                <a:t>】</a:t>
              </a:r>
            </a:p>
          </p:txBody>
        </p:sp>
        <p:pic>
          <p:nvPicPr>
            <p:cNvPr id="9"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843" y="4271714"/>
              <a:ext cx="1592909" cy="57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spTree>
    <p:extLst>
      <p:ext uri="{BB962C8B-B14F-4D97-AF65-F5344CB8AC3E}">
        <p14:creationId xmlns:p14="http://schemas.microsoft.com/office/powerpoint/2010/main" val="95860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bwMode="auto">
          <a:xfrm>
            <a:off x="-58456" y="535783"/>
            <a:ext cx="18288000" cy="15263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3000" b="1" dirty="0">
                <a:latin typeface="Times New Roman" pitchFamily="18" charset="0"/>
              </a:rPr>
              <a:t>Continuous Speech Recognition Example: Digit String Recognition―</a:t>
            </a:r>
            <a:r>
              <a:rPr lang="en-US" altLang="zh-TW" sz="3000" dirty="0">
                <a:latin typeface="Times New Roman" pitchFamily="18" charset="0"/>
              </a:rPr>
              <a:t> </a:t>
            </a:r>
            <a:r>
              <a:rPr lang="en-US" altLang="zh-TW" sz="3000" b="1" dirty="0">
                <a:latin typeface="Times New Roman" pitchFamily="18" charset="0"/>
              </a:rPr>
              <a:t> One-stage Search</a:t>
            </a:r>
          </a:p>
        </p:txBody>
      </p:sp>
      <p:sp>
        <p:nvSpPr>
          <p:cNvPr id="23555" name="Rectangle 4"/>
          <p:cNvSpPr>
            <a:spLocks noGrp="1" noChangeArrowheads="1"/>
          </p:cNvSpPr>
          <p:nvPr>
            <p:ph type="body" sz="half" idx="1"/>
          </p:nvPr>
        </p:nvSpPr>
        <p:spPr bwMode="auto">
          <a:xfrm>
            <a:off x="155576" y="1391444"/>
            <a:ext cx="11591924" cy="172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marL="361950" indent="-361950" eaLnBrk="1" hangingPunct="1">
              <a:spcBef>
                <a:spcPct val="0"/>
              </a:spcBef>
            </a:pPr>
            <a:r>
              <a:rPr lang="en-US" altLang="zh-TW" sz="4800" b="1" dirty="0">
                <a:latin typeface="Times New Roman" pitchFamily="18" charset="0"/>
              </a:rPr>
              <a:t>Unknown Number of Digits</a:t>
            </a:r>
          </a:p>
          <a:p>
            <a:pPr marL="361950" indent="-361950" eaLnBrk="1" hangingPunct="1">
              <a:spcBef>
                <a:spcPct val="0"/>
              </a:spcBef>
            </a:pPr>
            <a:r>
              <a:rPr lang="en-US" altLang="zh-TW" sz="4800" b="1" dirty="0">
                <a:latin typeface="Times New Roman" pitchFamily="18" charset="0"/>
              </a:rPr>
              <a:t>No Lexicon/Language Model Constraints</a:t>
            </a:r>
          </a:p>
          <a:p>
            <a:pPr marL="361950" indent="-361950" eaLnBrk="1" hangingPunct="1">
              <a:spcBef>
                <a:spcPct val="0"/>
              </a:spcBef>
            </a:pPr>
            <a:r>
              <a:rPr lang="en-US" altLang="zh-TW" sz="4800" b="1" dirty="0">
                <a:latin typeface="Times New Roman" pitchFamily="18" charset="0"/>
              </a:rPr>
              <a:t>Search over a 3-dim Grid</a:t>
            </a:r>
          </a:p>
        </p:txBody>
      </p:sp>
      <p:sp>
        <p:nvSpPr>
          <p:cNvPr id="23556" name="Rectangle 250"/>
          <p:cNvSpPr>
            <a:spLocks noChangeArrowheads="1"/>
          </p:cNvSpPr>
          <p:nvPr/>
        </p:nvSpPr>
        <p:spPr bwMode="auto">
          <a:xfrm>
            <a:off x="3" y="6873082"/>
            <a:ext cx="10040670" cy="313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4000" b="1" dirty="0">
                <a:latin typeface="Times New Roman" pitchFamily="18" charset="0"/>
              </a:rPr>
              <a:t>Switched to the First State of the Next Model at the End of the Previous Model</a:t>
            </a:r>
          </a:p>
          <a:p>
            <a:pPr eaLnBrk="1" hangingPunct="1">
              <a:buFontTx/>
              <a:buChar char="•"/>
            </a:pPr>
            <a:r>
              <a:rPr lang="en-US" altLang="zh-TW" sz="4000" b="1" dirty="0">
                <a:latin typeface="Times New Roman" pitchFamily="18" charset="0"/>
              </a:rPr>
              <a:t>May Result with Substitution, Deletion and Insertion</a:t>
            </a:r>
          </a:p>
        </p:txBody>
      </p:sp>
      <p:grpSp>
        <p:nvGrpSpPr>
          <p:cNvPr id="2" name="群組 1"/>
          <p:cNvGrpSpPr/>
          <p:nvPr/>
        </p:nvGrpSpPr>
        <p:grpSpPr>
          <a:xfrm>
            <a:off x="914403" y="3239606"/>
            <a:ext cx="12100966" cy="3228974"/>
            <a:chOff x="457201" y="1491854"/>
            <a:chExt cx="6050483" cy="1614487"/>
          </a:xfrm>
        </p:grpSpPr>
        <p:sp>
          <p:nvSpPr>
            <p:cNvPr id="23557" name="AutoShape 7"/>
            <p:cNvSpPr>
              <a:spLocks noChangeArrowheads="1"/>
            </p:cNvSpPr>
            <p:nvPr/>
          </p:nvSpPr>
          <p:spPr bwMode="auto">
            <a:xfrm>
              <a:off x="1677989" y="2121694"/>
              <a:ext cx="346075" cy="85725"/>
            </a:xfrm>
            <a:prstGeom prst="rightArrow">
              <a:avLst>
                <a:gd name="adj1" fmla="val 50000"/>
                <a:gd name="adj2" fmla="val 15145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558" name="Line 8"/>
            <p:cNvSpPr>
              <a:spLocks noChangeShapeType="1"/>
            </p:cNvSpPr>
            <p:nvPr/>
          </p:nvSpPr>
          <p:spPr bwMode="auto">
            <a:xfrm>
              <a:off x="1160464" y="1972867"/>
              <a:ext cx="211137" cy="238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59" name="Line 9"/>
            <p:cNvSpPr>
              <a:spLocks noChangeShapeType="1"/>
            </p:cNvSpPr>
            <p:nvPr/>
          </p:nvSpPr>
          <p:spPr bwMode="auto">
            <a:xfrm>
              <a:off x="1165226" y="2162175"/>
              <a:ext cx="309563" cy="11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0" name="Line 10"/>
            <p:cNvSpPr>
              <a:spLocks noChangeShapeType="1"/>
            </p:cNvSpPr>
            <p:nvPr/>
          </p:nvSpPr>
          <p:spPr bwMode="auto">
            <a:xfrm flipV="1">
              <a:off x="1368425" y="1821657"/>
              <a:ext cx="0" cy="1559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1" name="Line 11"/>
            <p:cNvSpPr>
              <a:spLocks noChangeShapeType="1"/>
            </p:cNvSpPr>
            <p:nvPr/>
          </p:nvSpPr>
          <p:spPr bwMode="auto">
            <a:xfrm flipH="1" flipV="1">
              <a:off x="587375" y="1822848"/>
              <a:ext cx="781050" cy="238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2" name="Line 12"/>
            <p:cNvSpPr>
              <a:spLocks noChangeShapeType="1"/>
            </p:cNvSpPr>
            <p:nvPr/>
          </p:nvSpPr>
          <p:spPr bwMode="auto">
            <a:xfrm flipH="1">
              <a:off x="588964" y="1822847"/>
              <a:ext cx="1587" cy="65127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3" name="Line 13"/>
            <p:cNvSpPr>
              <a:spLocks noChangeShapeType="1"/>
            </p:cNvSpPr>
            <p:nvPr/>
          </p:nvSpPr>
          <p:spPr bwMode="auto">
            <a:xfrm>
              <a:off x="593726" y="1944291"/>
              <a:ext cx="2127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4" name="Line 14"/>
            <p:cNvSpPr>
              <a:spLocks noChangeShapeType="1"/>
            </p:cNvSpPr>
            <p:nvPr/>
          </p:nvSpPr>
          <p:spPr bwMode="auto">
            <a:xfrm>
              <a:off x="595314" y="2463404"/>
              <a:ext cx="211137"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5" name="Line 15"/>
            <p:cNvSpPr>
              <a:spLocks noChangeShapeType="1"/>
            </p:cNvSpPr>
            <p:nvPr/>
          </p:nvSpPr>
          <p:spPr bwMode="auto">
            <a:xfrm>
              <a:off x="596900" y="2130029"/>
              <a:ext cx="2047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6" name="Line 16"/>
            <p:cNvSpPr>
              <a:spLocks noChangeShapeType="1"/>
            </p:cNvSpPr>
            <p:nvPr/>
          </p:nvSpPr>
          <p:spPr bwMode="auto">
            <a:xfrm>
              <a:off x="1477963" y="1794273"/>
              <a:ext cx="0" cy="3726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7" name="Line 17"/>
            <p:cNvSpPr>
              <a:spLocks noChangeShapeType="1"/>
            </p:cNvSpPr>
            <p:nvPr/>
          </p:nvSpPr>
          <p:spPr bwMode="auto">
            <a:xfrm flipH="1">
              <a:off x="514351" y="1791891"/>
              <a:ext cx="96996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8" name="Line 18"/>
            <p:cNvSpPr>
              <a:spLocks noChangeShapeType="1"/>
            </p:cNvSpPr>
            <p:nvPr/>
          </p:nvSpPr>
          <p:spPr bwMode="auto">
            <a:xfrm flipH="1">
              <a:off x="517525" y="1791891"/>
              <a:ext cx="0" cy="72151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69" name="Line 19"/>
            <p:cNvSpPr>
              <a:spLocks noChangeShapeType="1"/>
            </p:cNvSpPr>
            <p:nvPr/>
          </p:nvSpPr>
          <p:spPr bwMode="auto">
            <a:xfrm flipH="1" flipV="1">
              <a:off x="1590675" y="1745457"/>
              <a:ext cx="0" cy="8072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0" name="Line 20"/>
            <p:cNvSpPr>
              <a:spLocks noChangeShapeType="1"/>
            </p:cNvSpPr>
            <p:nvPr/>
          </p:nvSpPr>
          <p:spPr bwMode="auto">
            <a:xfrm flipH="1">
              <a:off x="465138" y="1747838"/>
              <a:ext cx="1133475" cy="11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1" name="Line 21"/>
            <p:cNvSpPr>
              <a:spLocks noChangeShapeType="1"/>
            </p:cNvSpPr>
            <p:nvPr/>
          </p:nvSpPr>
          <p:spPr bwMode="auto">
            <a:xfrm flipH="1">
              <a:off x="465138" y="1745456"/>
              <a:ext cx="0" cy="82034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2" name="Line 22"/>
            <p:cNvSpPr>
              <a:spLocks noChangeShapeType="1"/>
            </p:cNvSpPr>
            <p:nvPr/>
          </p:nvSpPr>
          <p:spPr bwMode="auto">
            <a:xfrm>
              <a:off x="515938" y="2512219"/>
              <a:ext cx="290512" cy="119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3" name="Line 23"/>
            <p:cNvSpPr>
              <a:spLocks noChangeShapeType="1"/>
            </p:cNvSpPr>
            <p:nvPr/>
          </p:nvSpPr>
          <p:spPr bwMode="auto">
            <a:xfrm>
              <a:off x="465138" y="2565798"/>
              <a:ext cx="347662" cy="119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4" name="Line 24"/>
            <p:cNvSpPr>
              <a:spLocks noChangeShapeType="1"/>
            </p:cNvSpPr>
            <p:nvPr/>
          </p:nvSpPr>
          <p:spPr bwMode="auto">
            <a:xfrm>
              <a:off x="522288" y="2165747"/>
              <a:ext cx="290512"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5" name="Line 25"/>
            <p:cNvSpPr>
              <a:spLocks noChangeShapeType="1"/>
            </p:cNvSpPr>
            <p:nvPr/>
          </p:nvSpPr>
          <p:spPr bwMode="auto">
            <a:xfrm>
              <a:off x="457201" y="2203847"/>
              <a:ext cx="347663"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6" name="Line 26"/>
            <p:cNvSpPr>
              <a:spLocks noChangeShapeType="1"/>
            </p:cNvSpPr>
            <p:nvPr/>
          </p:nvSpPr>
          <p:spPr bwMode="auto">
            <a:xfrm flipV="1">
              <a:off x="527050" y="1977629"/>
              <a:ext cx="2809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7" name="Line 27"/>
            <p:cNvSpPr>
              <a:spLocks noChangeShapeType="1"/>
            </p:cNvSpPr>
            <p:nvPr/>
          </p:nvSpPr>
          <p:spPr bwMode="auto">
            <a:xfrm>
              <a:off x="458788" y="2012156"/>
              <a:ext cx="349250" cy="1191"/>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78" name="Oval 28"/>
            <p:cNvSpPr>
              <a:spLocks noChangeArrowheads="1"/>
            </p:cNvSpPr>
            <p:nvPr/>
          </p:nvSpPr>
          <p:spPr bwMode="auto">
            <a:xfrm>
              <a:off x="828676" y="1863329"/>
              <a:ext cx="309563" cy="20955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4800">
                  <a:latin typeface="Times New Roman" pitchFamily="18" charset="0"/>
                </a:rPr>
                <a:t>0</a:t>
              </a:r>
            </a:p>
          </p:txBody>
        </p:sp>
        <p:sp>
          <p:nvSpPr>
            <p:cNvPr id="23579" name="Oval 29"/>
            <p:cNvSpPr>
              <a:spLocks noChangeArrowheads="1"/>
            </p:cNvSpPr>
            <p:nvPr/>
          </p:nvSpPr>
          <p:spPr bwMode="auto">
            <a:xfrm>
              <a:off x="823913" y="2089548"/>
              <a:ext cx="309562" cy="207169"/>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4800" dirty="0">
                  <a:latin typeface="Times New Roman" pitchFamily="18" charset="0"/>
                </a:rPr>
                <a:t>1</a:t>
              </a:r>
              <a:endParaRPr lang="en-US" altLang="zh-TW" sz="4800" baseline="-25000" dirty="0">
                <a:latin typeface="Times New Roman" pitchFamily="18" charset="0"/>
              </a:endParaRPr>
            </a:p>
          </p:txBody>
        </p:sp>
        <p:sp>
          <p:nvSpPr>
            <p:cNvPr id="23580" name="Oval 30"/>
            <p:cNvSpPr>
              <a:spLocks noChangeArrowheads="1"/>
            </p:cNvSpPr>
            <p:nvPr/>
          </p:nvSpPr>
          <p:spPr bwMode="auto">
            <a:xfrm>
              <a:off x="806451" y="2430066"/>
              <a:ext cx="307975" cy="207169"/>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4800">
                  <a:latin typeface="Times New Roman" pitchFamily="18" charset="0"/>
                </a:rPr>
                <a:t>9</a:t>
              </a:r>
              <a:endParaRPr lang="en-US" altLang="zh-TW" sz="4800" baseline="-25000">
                <a:latin typeface="Times New Roman" pitchFamily="18" charset="0"/>
              </a:endParaRPr>
            </a:p>
          </p:txBody>
        </p:sp>
        <p:sp>
          <p:nvSpPr>
            <p:cNvPr id="23581" name="Line 31"/>
            <p:cNvSpPr>
              <a:spLocks noChangeShapeType="1"/>
            </p:cNvSpPr>
            <p:nvPr/>
          </p:nvSpPr>
          <p:spPr bwMode="auto">
            <a:xfrm flipV="1">
              <a:off x="1125538" y="2540794"/>
              <a:ext cx="461962" cy="11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582" name="Group 261"/>
            <p:cNvGrpSpPr>
              <a:grpSpLocks/>
            </p:cNvGrpSpPr>
            <p:nvPr/>
          </p:nvGrpSpPr>
          <p:grpSpPr bwMode="auto">
            <a:xfrm>
              <a:off x="2070101" y="1790700"/>
              <a:ext cx="1738313" cy="1315641"/>
              <a:chOff x="1304" y="1504"/>
              <a:chExt cx="1095" cy="1105"/>
            </a:xfrm>
          </p:grpSpPr>
          <p:sp useBgFill="1">
            <p:nvSpPr>
              <p:cNvPr id="23755" name="Rectangle 33"/>
              <p:cNvSpPr>
                <a:spLocks noChangeArrowheads="1"/>
              </p:cNvSpPr>
              <p:nvPr/>
            </p:nvSpPr>
            <p:spPr bwMode="auto">
              <a:xfrm>
                <a:off x="1542" y="1713"/>
                <a:ext cx="619" cy="631"/>
              </a:xfrm>
              <a:prstGeom prst="rect">
                <a:avLst/>
              </a:prstGeom>
              <a:ln w="25400">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3756" name="Group 238"/>
              <p:cNvGrpSpPr>
                <a:grpSpLocks/>
              </p:cNvGrpSpPr>
              <p:nvPr/>
            </p:nvGrpSpPr>
            <p:grpSpPr bwMode="auto">
              <a:xfrm>
                <a:off x="1593" y="1842"/>
                <a:ext cx="481" cy="28"/>
                <a:chOff x="1593" y="2365"/>
                <a:chExt cx="481" cy="28"/>
              </a:xfrm>
            </p:grpSpPr>
            <p:sp>
              <p:nvSpPr>
                <p:cNvPr id="23776" name="Oval 35"/>
                <p:cNvSpPr>
                  <a:spLocks noChangeArrowheads="1"/>
                </p:cNvSpPr>
                <p:nvPr/>
              </p:nvSpPr>
              <p:spPr bwMode="auto">
                <a:xfrm>
                  <a:off x="1696" y="2365"/>
                  <a:ext cx="40" cy="2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7" name="Oval 36"/>
                <p:cNvSpPr>
                  <a:spLocks noChangeArrowheads="1"/>
                </p:cNvSpPr>
                <p:nvPr/>
              </p:nvSpPr>
              <p:spPr bwMode="auto">
                <a:xfrm>
                  <a:off x="1814" y="2365"/>
                  <a:ext cx="38" cy="2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8" name="Oval 37"/>
                <p:cNvSpPr>
                  <a:spLocks noChangeArrowheads="1"/>
                </p:cNvSpPr>
                <p:nvPr/>
              </p:nvSpPr>
              <p:spPr bwMode="auto">
                <a:xfrm>
                  <a:off x="1929" y="2365"/>
                  <a:ext cx="39" cy="2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9" name="Line 38"/>
                <p:cNvSpPr>
                  <a:spLocks noChangeShapeType="1"/>
                </p:cNvSpPr>
                <p:nvPr/>
              </p:nvSpPr>
              <p:spPr bwMode="auto">
                <a:xfrm>
                  <a:off x="1593" y="2372"/>
                  <a:ext cx="98"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80" name="Line 39"/>
                <p:cNvSpPr>
                  <a:spLocks noChangeShapeType="1"/>
                </p:cNvSpPr>
                <p:nvPr/>
              </p:nvSpPr>
              <p:spPr bwMode="auto">
                <a:xfrm>
                  <a:off x="1743" y="2372"/>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81" name="Line 40"/>
                <p:cNvSpPr>
                  <a:spLocks noChangeShapeType="1"/>
                </p:cNvSpPr>
                <p:nvPr/>
              </p:nvSpPr>
              <p:spPr bwMode="auto">
                <a:xfrm>
                  <a:off x="1859" y="2372"/>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82" name="Line 44"/>
                <p:cNvSpPr>
                  <a:spLocks noChangeShapeType="1"/>
                </p:cNvSpPr>
                <p:nvPr/>
              </p:nvSpPr>
              <p:spPr bwMode="auto">
                <a:xfrm>
                  <a:off x="1975" y="2372"/>
                  <a:ext cx="9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757" name="Group 241"/>
              <p:cNvGrpSpPr>
                <a:grpSpLocks/>
              </p:cNvGrpSpPr>
              <p:nvPr/>
            </p:nvGrpSpPr>
            <p:grpSpPr bwMode="auto">
              <a:xfrm>
                <a:off x="1593" y="1995"/>
                <a:ext cx="481" cy="27"/>
                <a:chOff x="1593" y="2518"/>
                <a:chExt cx="481" cy="27"/>
              </a:xfrm>
            </p:grpSpPr>
            <p:sp>
              <p:nvSpPr>
                <p:cNvPr id="23769" name="Oval 46"/>
                <p:cNvSpPr>
                  <a:spLocks noChangeArrowheads="1"/>
                </p:cNvSpPr>
                <p:nvPr/>
              </p:nvSpPr>
              <p:spPr bwMode="auto">
                <a:xfrm>
                  <a:off x="1696" y="2518"/>
                  <a:ext cx="40"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0" name="Oval 47"/>
                <p:cNvSpPr>
                  <a:spLocks noChangeArrowheads="1"/>
                </p:cNvSpPr>
                <p:nvPr/>
              </p:nvSpPr>
              <p:spPr bwMode="auto">
                <a:xfrm>
                  <a:off x="1814" y="2518"/>
                  <a:ext cx="38"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1" name="Oval 48"/>
                <p:cNvSpPr>
                  <a:spLocks noChangeArrowheads="1"/>
                </p:cNvSpPr>
                <p:nvPr/>
              </p:nvSpPr>
              <p:spPr bwMode="auto">
                <a:xfrm>
                  <a:off x="1929" y="2518"/>
                  <a:ext cx="39"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72" name="Line 49"/>
                <p:cNvSpPr>
                  <a:spLocks noChangeShapeType="1"/>
                </p:cNvSpPr>
                <p:nvPr/>
              </p:nvSpPr>
              <p:spPr bwMode="auto">
                <a:xfrm>
                  <a:off x="1593" y="2525"/>
                  <a:ext cx="98"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73" name="Line 50"/>
                <p:cNvSpPr>
                  <a:spLocks noChangeShapeType="1"/>
                </p:cNvSpPr>
                <p:nvPr/>
              </p:nvSpPr>
              <p:spPr bwMode="auto">
                <a:xfrm>
                  <a:off x="1743" y="2525"/>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74" name="Line 51"/>
                <p:cNvSpPr>
                  <a:spLocks noChangeShapeType="1"/>
                </p:cNvSpPr>
                <p:nvPr/>
              </p:nvSpPr>
              <p:spPr bwMode="auto">
                <a:xfrm>
                  <a:off x="1859" y="2525"/>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75" name="Line 55"/>
                <p:cNvSpPr>
                  <a:spLocks noChangeShapeType="1"/>
                </p:cNvSpPr>
                <p:nvPr/>
              </p:nvSpPr>
              <p:spPr bwMode="auto">
                <a:xfrm>
                  <a:off x="1975" y="2525"/>
                  <a:ext cx="9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758" name="Line 56"/>
              <p:cNvSpPr>
                <a:spLocks noChangeShapeType="1"/>
              </p:cNvSpPr>
              <p:nvPr/>
            </p:nvSpPr>
            <p:spPr bwMode="auto">
              <a:xfrm flipH="1">
                <a:off x="1827" y="2065"/>
                <a:ext cx="6" cy="118"/>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759" name="Group 237"/>
              <p:cNvGrpSpPr>
                <a:grpSpLocks/>
              </p:cNvGrpSpPr>
              <p:nvPr/>
            </p:nvGrpSpPr>
            <p:grpSpPr bwMode="auto">
              <a:xfrm>
                <a:off x="1593" y="2232"/>
                <a:ext cx="481" cy="27"/>
                <a:chOff x="1593" y="2755"/>
                <a:chExt cx="481" cy="27"/>
              </a:xfrm>
            </p:grpSpPr>
            <p:sp>
              <p:nvSpPr>
                <p:cNvPr id="23762" name="Oval 58"/>
                <p:cNvSpPr>
                  <a:spLocks noChangeArrowheads="1"/>
                </p:cNvSpPr>
                <p:nvPr/>
              </p:nvSpPr>
              <p:spPr bwMode="auto">
                <a:xfrm>
                  <a:off x="1696" y="2755"/>
                  <a:ext cx="40"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63" name="Oval 59"/>
                <p:cNvSpPr>
                  <a:spLocks noChangeArrowheads="1"/>
                </p:cNvSpPr>
                <p:nvPr/>
              </p:nvSpPr>
              <p:spPr bwMode="auto">
                <a:xfrm>
                  <a:off x="1814" y="2755"/>
                  <a:ext cx="38"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64" name="Oval 60"/>
                <p:cNvSpPr>
                  <a:spLocks noChangeArrowheads="1"/>
                </p:cNvSpPr>
                <p:nvPr/>
              </p:nvSpPr>
              <p:spPr bwMode="auto">
                <a:xfrm>
                  <a:off x="1929" y="2755"/>
                  <a:ext cx="39" cy="2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65" name="Line 61"/>
                <p:cNvSpPr>
                  <a:spLocks noChangeShapeType="1"/>
                </p:cNvSpPr>
                <p:nvPr/>
              </p:nvSpPr>
              <p:spPr bwMode="auto">
                <a:xfrm>
                  <a:off x="1593" y="2762"/>
                  <a:ext cx="98"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66" name="Line 62"/>
                <p:cNvSpPr>
                  <a:spLocks noChangeShapeType="1"/>
                </p:cNvSpPr>
                <p:nvPr/>
              </p:nvSpPr>
              <p:spPr bwMode="auto">
                <a:xfrm>
                  <a:off x="1743" y="2762"/>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67" name="Line 63"/>
                <p:cNvSpPr>
                  <a:spLocks noChangeShapeType="1"/>
                </p:cNvSpPr>
                <p:nvPr/>
              </p:nvSpPr>
              <p:spPr bwMode="auto">
                <a:xfrm>
                  <a:off x="1859" y="2762"/>
                  <a:ext cx="65"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68" name="Line 67"/>
                <p:cNvSpPr>
                  <a:spLocks noChangeShapeType="1"/>
                </p:cNvSpPr>
                <p:nvPr/>
              </p:nvSpPr>
              <p:spPr bwMode="auto">
                <a:xfrm>
                  <a:off x="1975" y="2762"/>
                  <a:ext cx="9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760" name="Freeform 68"/>
              <p:cNvSpPr>
                <a:spLocks/>
              </p:cNvSpPr>
              <p:nvPr/>
            </p:nvSpPr>
            <p:spPr bwMode="auto">
              <a:xfrm>
                <a:off x="1304" y="1504"/>
                <a:ext cx="1095" cy="516"/>
              </a:xfrm>
              <a:custGeom>
                <a:avLst/>
                <a:gdLst>
                  <a:gd name="T0" fmla="*/ 1 w 1585"/>
                  <a:gd name="T1" fmla="*/ 4 h 673"/>
                  <a:gd name="T2" fmla="*/ 1 w 1585"/>
                  <a:gd name="T3" fmla="*/ 4 h 673"/>
                  <a:gd name="T4" fmla="*/ 1 w 1585"/>
                  <a:gd name="T5" fmla="*/ 0 h 673"/>
                  <a:gd name="T6" fmla="*/ 0 w 1585"/>
                  <a:gd name="T7" fmla="*/ 0 h 673"/>
                  <a:gd name="T8" fmla="*/ 0 w 1585"/>
                  <a:gd name="T9" fmla="*/ 4 h 673"/>
                  <a:gd name="T10" fmla="*/ 1 w 1585"/>
                  <a:gd name="T11" fmla="*/ 4 h 6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5" h="673">
                    <a:moveTo>
                      <a:pt x="1277" y="672"/>
                    </a:moveTo>
                    <a:lnTo>
                      <a:pt x="1584" y="672"/>
                    </a:lnTo>
                    <a:lnTo>
                      <a:pt x="1584" y="0"/>
                    </a:lnTo>
                    <a:lnTo>
                      <a:pt x="0" y="0"/>
                    </a:lnTo>
                    <a:lnTo>
                      <a:pt x="0" y="672"/>
                    </a:lnTo>
                    <a:lnTo>
                      <a:pt x="306" y="672"/>
                    </a:lnTo>
                  </a:path>
                </a:pathLst>
              </a:custGeom>
              <a:noFill/>
              <a:ln w="317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761" name="Rectangle 69"/>
              <p:cNvSpPr>
                <a:spLocks noChangeArrowheads="1"/>
              </p:cNvSpPr>
              <p:nvPr/>
            </p:nvSpPr>
            <p:spPr bwMode="auto">
              <a:xfrm>
                <a:off x="1960" y="1755"/>
                <a:ext cx="285" cy="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0</a:t>
                </a:r>
              </a:p>
              <a:p>
                <a:pPr algn="ctr" eaLnBrk="1" hangingPunct="1"/>
                <a:endParaRPr lang="en-US" altLang="zh-TW" sz="2400">
                  <a:latin typeface="Times New Roman" pitchFamily="18" charset="0"/>
                </a:endParaRPr>
              </a:p>
              <a:p>
                <a:pPr algn="ctr" eaLnBrk="1" hangingPunct="1"/>
                <a:r>
                  <a:rPr lang="en-US" altLang="zh-TW" sz="2400">
                    <a:latin typeface="Times New Roman" pitchFamily="18" charset="0"/>
                  </a:rPr>
                  <a:t>1</a:t>
                </a:r>
              </a:p>
              <a:p>
                <a:pPr algn="ctr" eaLnBrk="1" hangingPunct="1"/>
                <a:endParaRPr lang="en-US" altLang="zh-TW" sz="2400">
                  <a:latin typeface="Times New Roman" pitchFamily="18" charset="0"/>
                </a:endParaRPr>
              </a:p>
              <a:p>
                <a:pPr algn="ctr" eaLnBrk="1" hangingPunct="1"/>
                <a:r>
                  <a:rPr lang="en-US" altLang="zh-TW" sz="2400">
                    <a:latin typeface="Times New Roman" pitchFamily="18" charset="0"/>
                  </a:rPr>
                  <a:t>9</a:t>
                </a:r>
              </a:p>
            </p:txBody>
          </p:sp>
        </p:grpSp>
        <p:sp>
          <p:nvSpPr>
            <p:cNvPr id="23583" name="AutoShape 70"/>
            <p:cNvSpPr>
              <a:spLocks noChangeArrowheads="1"/>
            </p:cNvSpPr>
            <p:nvPr/>
          </p:nvSpPr>
          <p:spPr bwMode="auto">
            <a:xfrm>
              <a:off x="3819525" y="2049066"/>
              <a:ext cx="400050" cy="91678"/>
            </a:xfrm>
            <a:prstGeom prst="rightArrow">
              <a:avLst>
                <a:gd name="adj1" fmla="val 50000"/>
                <a:gd name="adj2" fmla="val 16371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3584" name="Group 71"/>
            <p:cNvGrpSpPr>
              <a:grpSpLocks/>
            </p:cNvGrpSpPr>
            <p:nvPr/>
          </p:nvGrpSpPr>
          <p:grpSpPr bwMode="auto">
            <a:xfrm>
              <a:off x="4691064" y="1660922"/>
              <a:ext cx="1577975" cy="556022"/>
              <a:chOff x="2574" y="1195"/>
              <a:chExt cx="1522" cy="610"/>
            </a:xfrm>
          </p:grpSpPr>
          <p:sp>
            <p:nvSpPr>
              <p:cNvPr id="23717" name="Rectangle 72"/>
              <p:cNvSpPr>
                <a:spLocks noChangeArrowheads="1"/>
              </p:cNvSpPr>
              <p:nvPr/>
            </p:nvSpPr>
            <p:spPr bwMode="auto">
              <a:xfrm>
                <a:off x="2574" y="1195"/>
                <a:ext cx="1522" cy="610"/>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18" name="Line 73"/>
              <p:cNvSpPr>
                <a:spLocks noChangeShapeType="1"/>
              </p:cNvSpPr>
              <p:nvPr/>
            </p:nvSpPr>
            <p:spPr bwMode="auto">
              <a:xfrm>
                <a:off x="2702" y="1697"/>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19" name="Line 74"/>
              <p:cNvSpPr>
                <a:spLocks noChangeShapeType="1"/>
              </p:cNvSpPr>
              <p:nvPr/>
            </p:nvSpPr>
            <p:spPr bwMode="auto">
              <a:xfrm flipV="1">
                <a:off x="2701" y="1525"/>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0" name="Oval 75"/>
              <p:cNvSpPr>
                <a:spLocks noChangeArrowheads="1"/>
              </p:cNvSpPr>
              <p:nvPr/>
            </p:nvSpPr>
            <p:spPr bwMode="auto">
              <a:xfrm>
                <a:off x="2609" y="1663"/>
                <a:ext cx="65"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21" name="Oval 76"/>
              <p:cNvSpPr>
                <a:spLocks noChangeArrowheads="1"/>
              </p:cNvSpPr>
              <p:nvPr/>
            </p:nvSpPr>
            <p:spPr bwMode="auto">
              <a:xfrm>
                <a:off x="2609" y="1461"/>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22" name="Line 77"/>
              <p:cNvSpPr>
                <a:spLocks noChangeShapeType="1"/>
              </p:cNvSpPr>
              <p:nvPr/>
            </p:nvSpPr>
            <p:spPr bwMode="auto">
              <a:xfrm>
                <a:off x="2693" y="1494"/>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3" name="Line 78"/>
              <p:cNvSpPr>
                <a:spLocks noChangeShapeType="1"/>
              </p:cNvSpPr>
              <p:nvPr/>
            </p:nvSpPr>
            <p:spPr bwMode="auto">
              <a:xfrm flipV="1">
                <a:off x="2692" y="1322"/>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4" name="Line 79"/>
              <p:cNvSpPr>
                <a:spLocks noChangeShapeType="1"/>
              </p:cNvSpPr>
              <p:nvPr/>
            </p:nvSpPr>
            <p:spPr bwMode="auto">
              <a:xfrm>
                <a:off x="2932" y="1697"/>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5" name="Line 80"/>
              <p:cNvSpPr>
                <a:spLocks noChangeShapeType="1"/>
              </p:cNvSpPr>
              <p:nvPr/>
            </p:nvSpPr>
            <p:spPr bwMode="auto">
              <a:xfrm flipV="1">
                <a:off x="2931" y="1525"/>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6" name="Oval 81"/>
              <p:cNvSpPr>
                <a:spLocks noChangeArrowheads="1"/>
              </p:cNvSpPr>
              <p:nvPr/>
            </p:nvSpPr>
            <p:spPr bwMode="auto">
              <a:xfrm>
                <a:off x="2839" y="1663"/>
                <a:ext cx="65"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27" name="Oval 82"/>
              <p:cNvSpPr>
                <a:spLocks noChangeArrowheads="1"/>
              </p:cNvSpPr>
              <p:nvPr/>
            </p:nvSpPr>
            <p:spPr bwMode="auto">
              <a:xfrm>
                <a:off x="2839" y="1461"/>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28" name="Line 83"/>
              <p:cNvSpPr>
                <a:spLocks noChangeShapeType="1"/>
              </p:cNvSpPr>
              <p:nvPr/>
            </p:nvSpPr>
            <p:spPr bwMode="auto">
              <a:xfrm>
                <a:off x="2923" y="1494"/>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29" name="Line 84"/>
              <p:cNvSpPr>
                <a:spLocks noChangeShapeType="1"/>
              </p:cNvSpPr>
              <p:nvPr/>
            </p:nvSpPr>
            <p:spPr bwMode="auto">
              <a:xfrm flipV="1">
                <a:off x="2922" y="1322"/>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730" name="Group 85"/>
              <p:cNvGrpSpPr>
                <a:grpSpLocks/>
              </p:cNvGrpSpPr>
              <p:nvPr/>
            </p:nvGrpSpPr>
            <p:grpSpPr bwMode="auto">
              <a:xfrm>
                <a:off x="3758" y="1268"/>
                <a:ext cx="295" cy="473"/>
                <a:chOff x="3758" y="1268"/>
                <a:chExt cx="295" cy="473"/>
              </a:xfrm>
            </p:grpSpPr>
            <p:sp>
              <p:nvSpPr>
                <p:cNvPr id="23744" name="Oval 86"/>
                <p:cNvSpPr>
                  <a:spLocks noChangeArrowheads="1"/>
                </p:cNvSpPr>
                <p:nvPr/>
              </p:nvSpPr>
              <p:spPr bwMode="auto">
                <a:xfrm>
                  <a:off x="3988" y="1672"/>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45" name="Oval 87"/>
                <p:cNvSpPr>
                  <a:spLocks noChangeArrowheads="1"/>
                </p:cNvSpPr>
                <p:nvPr/>
              </p:nvSpPr>
              <p:spPr bwMode="auto">
                <a:xfrm>
                  <a:off x="3988" y="1470"/>
                  <a:ext cx="65"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46" name="Line 88"/>
                <p:cNvSpPr>
                  <a:spLocks noChangeShapeType="1"/>
                </p:cNvSpPr>
                <p:nvPr/>
              </p:nvSpPr>
              <p:spPr bwMode="auto">
                <a:xfrm>
                  <a:off x="3849" y="1705"/>
                  <a:ext cx="1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47" name="Line 89"/>
                <p:cNvSpPr>
                  <a:spLocks noChangeShapeType="1"/>
                </p:cNvSpPr>
                <p:nvPr/>
              </p:nvSpPr>
              <p:spPr bwMode="auto">
                <a:xfrm flipV="1">
                  <a:off x="3848" y="1534"/>
                  <a:ext cx="120"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48" name="Oval 90"/>
                <p:cNvSpPr>
                  <a:spLocks noChangeArrowheads="1"/>
                </p:cNvSpPr>
                <p:nvPr/>
              </p:nvSpPr>
              <p:spPr bwMode="auto">
                <a:xfrm>
                  <a:off x="3758" y="1676"/>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49" name="Oval 91"/>
                <p:cNvSpPr>
                  <a:spLocks noChangeArrowheads="1"/>
                </p:cNvSpPr>
                <p:nvPr/>
              </p:nvSpPr>
              <p:spPr bwMode="auto">
                <a:xfrm>
                  <a:off x="3758" y="1473"/>
                  <a:ext cx="65"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50" name="Line 92"/>
                <p:cNvSpPr>
                  <a:spLocks noChangeShapeType="1"/>
                </p:cNvSpPr>
                <p:nvPr/>
              </p:nvSpPr>
              <p:spPr bwMode="auto">
                <a:xfrm>
                  <a:off x="3842" y="1507"/>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51" name="Line 93"/>
                <p:cNvSpPr>
                  <a:spLocks noChangeShapeType="1"/>
                </p:cNvSpPr>
                <p:nvPr/>
              </p:nvSpPr>
              <p:spPr bwMode="auto">
                <a:xfrm flipV="1">
                  <a:off x="3841" y="1335"/>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52" name="Oval 94"/>
                <p:cNvSpPr>
                  <a:spLocks noChangeArrowheads="1"/>
                </p:cNvSpPr>
                <p:nvPr/>
              </p:nvSpPr>
              <p:spPr bwMode="auto">
                <a:xfrm>
                  <a:off x="3988" y="1268"/>
                  <a:ext cx="65"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53" name="Oval 95"/>
                <p:cNvSpPr>
                  <a:spLocks noChangeArrowheads="1"/>
                </p:cNvSpPr>
                <p:nvPr/>
              </p:nvSpPr>
              <p:spPr bwMode="auto">
                <a:xfrm>
                  <a:off x="3758" y="1271"/>
                  <a:ext cx="65"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54" name="Line 96"/>
                <p:cNvSpPr>
                  <a:spLocks noChangeShapeType="1"/>
                </p:cNvSpPr>
                <p:nvPr/>
              </p:nvSpPr>
              <p:spPr bwMode="auto">
                <a:xfrm>
                  <a:off x="3833" y="1304"/>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731" name="Line 97"/>
              <p:cNvSpPr>
                <a:spLocks noChangeShapeType="1"/>
              </p:cNvSpPr>
              <p:nvPr/>
            </p:nvSpPr>
            <p:spPr bwMode="auto">
              <a:xfrm>
                <a:off x="3163" y="1697"/>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32" name="Line 98"/>
              <p:cNvSpPr>
                <a:spLocks noChangeShapeType="1"/>
              </p:cNvSpPr>
              <p:nvPr/>
            </p:nvSpPr>
            <p:spPr bwMode="auto">
              <a:xfrm flipV="1">
                <a:off x="3162" y="1525"/>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33" name="Oval 99"/>
              <p:cNvSpPr>
                <a:spLocks noChangeArrowheads="1"/>
              </p:cNvSpPr>
              <p:nvPr/>
            </p:nvSpPr>
            <p:spPr bwMode="auto">
              <a:xfrm>
                <a:off x="3071" y="1663"/>
                <a:ext cx="64"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34" name="Oval 100"/>
              <p:cNvSpPr>
                <a:spLocks noChangeArrowheads="1"/>
              </p:cNvSpPr>
              <p:nvPr/>
            </p:nvSpPr>
            <p:spPr bwMode="auto">
              <a:xfrm>
                <a:off x="3071" y="1461"/>
                <a:ext cx="64"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35" name="Line 101"/>
              <p:cNvSpPr>
                <a:spLocks noChangeShapeType="1"/>
              </p:cNvSpPr>
              <p:nvPr/>
            </p:nvSpPr>
            <p:spPr bwMode="auto">
              <a:xfrm>
                <a:off x="3154" y="1494"/>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36" name="Line 102"/>
              <p:cNvSpPr>
                <a:spLocks noChangeShapeType="1"/>
              </p:cNvSpPr>
              <p:nvPr/>
            </p:nvSpPr>
            <p:spPr bwMode="auto">
              <a:xfrm flipV="1">
                <a:off x="3153" y="1322"/>
                <a:ext cx="118"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37" name="Line 103"/>
              <p:cNvSpPr>
                <a:spLocks noChangeShapeType="1"/>
              </p:cNvSpPr>
              <p:nvPr/>
            </p:nvSpPr>
            <p:spPr bwMode="auto">
              <a:xfrm>
                <a:off x="3358" y="1407"/>
                <a:ext cx="392"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38" name="Oval 104"/>
              <p:cNvSpPr>
                <a:spLocks noChangeArrowheads="1"/>
              </p:cNvSpPr>
              <p:nvPr/>
            </p:nvSpPr>
            <p:spPr bwMode="auto">
              <a:xfrm>
                <a:off x="2609" y="1259"/>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39" name="Line 105"/>
              <p:cNvSpPr>
                <a:spLocks noChangeShapeType="1"/>
              </p:cNvSpPr>
              <p:nvPr/>
            </p:nvSpPr>
            <p:spPr bwMode="auto">
              <a:xfrm>
                <a:off x="2684" y="1291"/>
                <a:ext cx="1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40" name="Oval 106"/>
              <p:cNvSpPr>
                <a:spLocks noChangeArrowheads="1"/>
              </p:cNvSpPr>
              <p:nvPr/>
            </p:nvSpPr>
            <p:spPr bwMode="auto">
              <a:xfrm>
                <a:off x="2839" y="1259"/>
                <a:ext cx="65"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41" name="Line 107"/>
              <p:cNvSpPr>
                <a:spLocks noChangeShapeType="1"/>
              </p:cNvSpPr>
              <p:nvPr/>
            </p:nvSpPr>
            <p:spPr bwMode="auto">
              <a:xfrm>
                <a:off x="2914" y="1291"/>
                <a:ext cx="1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42" name="Oval 108"/>
              <p:cNvSpPr>
                <a:spLocks noChangeArrowheads="1"/>
              </p:cNvSpPr>
              <p:nvPr/>
            </p:nvSpPr>
            <p:spPr bwMode="auto">
              <a:xfrm>
                <a:off x="3071" y="1259"/>
                <a:ext cx="64"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43" name="Line 109"/>
              <p:cNvSpPr>
                <a:spLocks noChangeShapeType="1"/>
              </p:cNvSpPr>
              <p:nvPr/>
            </p:nvSpPr>
            <p:spPr bwMode="auto">
              <a:xfrm>
                <a:off x="3145" y="1291"/>
                <a:ext cx="1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585" name="Group 110"/>
            <p:cNvGrpSpPr>
              <a:grpSpLocks/>
            </p:cNvGrpSpPr>
            <p:nvPr/>
          </p:nvGrpSpPr>
          <p:grpSpPr bwMode="auto">
            <a:xfrm>
              <a:off x="4446588" y="1851422"/>
              <a:ext cx="1579562" cy="556022"/>
              <a:chOff x="2339" y="1404"/>
              <a:chExt cx="1522" cy="610"/>
            </a:xfrm>
          </p:grpSpPr>
          <p:sp>
            <p:nvSpPr>
              <p:cNvPr id="23679" name="Rectangle 111"/>
              <p:cNvSpPr>
                <a:spLocks noChangeArrowheads="1"/>
              </p:cNvSpPr>
              <p:nvPr/>
            </p:nvSpPr>
            <p:spPr bwMode="auto">
              <a:xfrm>
                <a:off x="2339" y="1404"/>
                <a:ext cx="1522" cy="610"/>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80" name="Line 112"/>
              <p:cNvSpPr>
                <a:spLocks noChangeShapeType="1"/>
              </p:cNvSpPr>
              <p:nvPr/>
            </p:nvSpPr>
            <p:spPr bwMode="auto">
              <a:xfrm>
                <a:off x="2466" y="1906"/>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1" name="Line 113"/>
              <p:cNvSpPr>
                <a:spLocks noChangeShapeType="1"/>
              </p:cNvSpPr>
              <p:nvPr/>
            </p:nvSpPr>
            <p:spPr bwMode="auto">
              <a:xfrm flipV="1">
                <a:off x="2465" y="1735"/>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2" name="Oval 114"/>
              <p:cNvSpPr>
                <a:spLocks noChangeArrowheads="1"/>
              </p:cNvSpPr>
              <p:nvPr/>
            </p:nvSpPr>
            <p:spPr bwMode="auto">
              <a:xfrm>
                <a:off x="2373" y="1873"/>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83" name="Oval 115"/>
              <p:cNvSpPr>
                <a:spLocks noChangeArrowheads="1"/>
              </p:cNvSpPr>
              <p:nvPr/>
            </p:nvSpPr>
            <p:spPr bwMode="auto">
              <a:xfrm>
                <a:off x="2373" y="1671"/>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84" name="Line 116"/>
              <p:cNvSpPr>
                <a:spLocks noChangeShapeType="1"/>
              </p:cNvSpPr>
              <p:nvPr/>
            </p:nvSpPr>
            <p:spPr bwMode="auto">
              <a:xfrm>
                <a:off x="2458" y="1703"/>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5" name="Line 117"/>
              <p:cNvSpPr>
                <a:spLocks noChangeShapeType="1"/>
              </p:cNvSpPr>
              <p:nvPr/>
            </p:nvSpPr>
            <p:spPr bwMode="auto">
              <a:xfrm flipV="1">
                <a:off x="2457" y="1532"/>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6" name="Line 118"/>
              <p:cNvSpPr>
                <a:spLocks noChangeShapeType="1"/>
              </p:cNvSpPr>
              <p:nvPr/>
            </p:nvSpPr>
            <p:spPr bwMode="auto">
              <a:xfrm>
                <a:off x="2696" y="1906"/>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7" name="Line 119"/>
              <p:cNvSpPr>
                <a:spLocks noChangeShapeType="1"/>
              </p:cNvSpPr>
              <p:nvPr/>
            </p:nvSpPr>
            <p:spPr bwMode="auto">
              <a:xfrm flipV="1">
                <a:off x="2695" y="1735"/>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88" name="Oval 120"/>
              <p:cNvSpPr>
                <a:spLocks noChangeArrowheads="1"/>
              </p:cNvSpPr>
              <p:nvPr/>
            </p:nvSpPr>
            <p:spPr bwMode="auto">
              <a:xfrm>
                <a:off x="2603" y="1873"/>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89" name="Oval 121"/>
              <p:cNvSpPr>
                <a:spLocks noChangeArrowheads="1"/>
              </p:cNvSpPr>
              <p:nvPr/>
            </p:nvSpPr>
            <p:spPr bwMode="auto">
              <a:xfrm>
                <a:off x="2603" y="1671"/>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90" name="Line 122"/>
              <p:cNvSpPr>
                <a:spLocks noChangeShapeType="1"/>
              </p:cNvSpPr>
              <p:nvPr/>
            </p:nvSpPr>
            <p:spPr bwMode="auto">
              <a:xfrm>
                <a:off x="2688" y="1703"/>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91" name="Line 123"/>
              <p:cNvSpPr>
                <a:spLocks noChangeShapeType="1"/>
              </p:cNvSpPr>
              <p:nvPr/>
            </p:nvSpPr>
            <p:spPr bwMode="auto">
              <a:xfrm flipV="1">
                <a:off x="2687" y="1532"/>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692" name="Group 124"/>
              <p:cNvGrpSpPr>
                <a:grpSpLocks/>
              </p:cNvGrpSpPr>
              <p:nvPr/>
            </p:nvGrpSpPr>
            <p:grpSpPr bwMode="auto">
              <a:xfrm>
                <a:off x="3522" y="1477"/>
                <a:ext cx="297" cy="473"/>
                <a:chOff x="3522" y="1477"/>
                <a:chExt cx="297" cy="473"/>
              </a:xfrm>
            </p:grpSpPr>
            <p:sp>
              <p:nvSpPr>
                <p:cNvPr id="23706" name="Oval 125"/>
                <p:cNvSpPr>
                  <a:spLocks noChangeArrowheads="1"/>
                </p:cNvSpPr>
                <p:nvPr/>
              </p:nvSpPr>
              <p:spPr bwMode="auto">
                <a:xfrm>
                  <a:off x="3752" y="1881"/>
                  <a:ext cx="67"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07" name="Oval 126"/>
                <p:cNvSpPr>
                  <a:spLocks noChangeArrowheads="1"/>
                </p:cNvSpPr>
                <p:nvPr/>
              </p:nvSpPr>
              <p:spPr bwMode="auto">
                <a:xfrm>
                  <a:off x="3752" y="1679"/>
                  <a:ext cx="67"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08" name="Line 127"/>
                <p:cNvSpPr>
                  <a:spLocks noChangeShapeType="1"/>
                </p:cNvSpPr>
                <p:nvPr/>
              </p:nvSpPr>
              <p:spPr bwMode="auto">
                <a:xfrm>
                  <a:off x="3614" y="1914"/>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09" name="Line 128"/>
                <p:cNvSpPr>
                  <a:spLocks noChangeShapeType="1"/>
                </p:cNvSpPr>
                <p:nvPr/>
              </p:nvSpPr>
              <p:spPr bwMode="auto">
                <a:xfrm flipV="1">
                  <a:off x="3613" y="1743"/>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10" name="Oval 129"/>
                <p:cNvSpPr>
                  <a:spLocks noChangeArrowheads="1"/>
                </p:cNvSpPr>
                <p:nvPr/>
              </p:nvSpPr>
              <p:spPr bwMode="auto">
                <a:xfrm>
                  <a:off x="3522" y="188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11" name="Oval 130"/>
                <p:cNvSpPr>
                  <a:spLocks noChangeArrowheads="1"/>
                </p:cNvSpPr>
                <p:nvPr/>
              </p:nvSpPr>
              <p:spPr bwMode="auto">
                <a:xfrm>
                  <a:off x="3522" y="1683"/>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12" name="Line 131"/>
                <p:cNvSpPr>
                  <a:spLocks noChangeShapeType="1"/>
                </p:cNvSpPr>
                <p:nvPr/>
              </p:nvSpPr>
              <p:spPr bwMode="auto">
                <a:xfrm>
                  <a:off x="3606" y="1716"/>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13" name="Line 132"/>
                <p:cNvSpPr>
                  <a:spLocks noChangeShapeType="1"/>
                </p:cNvSpPr>
                <p:nvPr/>
              </p:nvSpPr>
              <p:spPr bwMode="auto">
                <a:xfrm flipV="1">
                  <a:off x="3605" y="1545"/>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14" name="Oval 133"/>
                <p:cNvSpPr>
                  <a:spLocks noChangeArrowheads="1"/>
                </p:cNvSpPr>
                <p:nvPr/>
              </p:nvSpPr>
              <p:spPr bwMode="auto">
                <a:xfrm>
                  <a:off x="3752" y="1477"/>
                  <a:ext cx="67"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15" name="Oval 134"/>
                <p:cNvSpPr>
                  <a:spLocks noChangeArrowheads="1"/>
                </p:cNvSpPr>
                <p:nvPr/>
              </p:nvSpPr>
              <p:spPr bwMode="auto">
                <a:xfrm>
                  <a:off x="3522" y="1481"/>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16" name="Line 135"/>
                <p:cNvSpPr>
                  <a:spLocks noChangeShapeType="1"/>
                </p:cNvSpPr>
                <p:nvPr/>
              </p:nvSpPr>
              <p:spPr bwMode="auto">
                <a:xfrm>
                  <a:off x="3598" y="1513"/>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693" name="Line 136"/>
              <p:cNvSpPr>
                <a:spLocks noChangeShapeType="1"/>
              </p:cNvSpPr>
              <p:nvPr/>
            </p:nvSpPr>
            <p:spPr bwMode="auto">
              <a:xfrm>
                <a:off x="2927" y="1906"/>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94" name="Line 137"/>
              <p:cNvSpPr>
                <a:spLocks noChangeShapeType="1"/>
              </p:cNvSpPr>
              <p:nvPr/>
            </p:nvSpPr>
            <p:spPr bwMode="auto">
              <a:xfrm flipV="1">
                <a:off x="2926" y="1735"/>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95" name="Oval 138"/>
              <p:cNvSpPr>
                <a:spLocks noChangeArrowheads="1"/>
              </p:cNvSpPr>
              <p:nvPr/>
            </p:nvSpPr>
            <p:spPr bwMode="auto">
              <a:xfrm>
                <a:off x="2835" y="1873"/>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96" name="Oval 139"/>
              <p:cNvSpPr>
                <a:spLocks noChangeArrowheads="1"/>
              </p:cNvSpPr>
              <p:nvPr/>
            </p:nvSpPr>
            <p:spPr bwMode="auto">
              <a:xfrm>
                <a:off x="2835" y="1671"/>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97" name="Line 140"/>
              <p:cNvSpPr>
                <a:spLocks noChangeShapeType="1"/>
              </p:cNvSpPr>
              <p:nvPr/>
            </p:nvSpPr>
            <p:spPr bwMode="auto">
              <a:xfrm>
                <a:off x="2919" y="1703"/>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98" name="Line 141"/>
              <p:cNvSpPr>
                <a:spLocks noChangeShapeType="1"/>
              </p:cNvSpPr>
              <p:nvPr/>
            </p:nvSpPr>
            <p:spPr bwMode="auto">
              <a:xfrm flipV="1">
                <a:off x="2918" y="1532"/>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99" name="Line 142"/>
              <p:cNvSpPr>
                <a:spLocks noChangeShapeType="1"/>
              </p:cNvSpPr>
              <p:nvPr/>
            </p:nvSpPr>
            <p:spPr bwMode="auto">
              <a:xfrm>
                <a:off x="3123" y="1616"/>
                <a:ext cx="391"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00" name="Oval 143"/>
              <p:cNvSpPr>
                <a:spLocks noChangeArrowheads="1"/>
              </p:cNvSpPr>
              <p:nvPr/>
            </p:nvSpPr>
            <p:spPr bwMode="auto">
              <a:xfrm>
                <a:off x="2373" y="1469"/>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01" name="Line 144"/>
              <p:cNvSpPr>
                <a:spLocks noChangeShapeType="1"/>
              </p:cNvSpPr>
              <p:nvPr/>
            </p:nvSpPr>
            <p:spPr bwMode="auto">
              <a:xfrm>
                <a:off x="2449" y="1501"/>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02" name="Oval 145"/>
              <p:cNvSpPr>
                <a:spLocks noChangeArrowheads="1"/>
              </p:cNvSpPr>
              <p:nvPr/>
            </p:nvSpPr>
            <p:spPr bwMode="auto">
              <a:xfrm>
                <a:off x="2603" y="1469"/>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03" name="Line 146"/>
              <p:cNvSpPr>
                <a:spLocks noChangeShapeType="1"/>
              </p:cNvSpPr>
              <p:nvPr/>
            </p:nvSpPr>
            <p:spPr bwMode="auto">
              <a:xfrm>
                <a:off x="2679" y="1501"/>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704" name="Oval 147"/>
              <p:cNvSpPr>
                <a:spLocks noChangeArrowheads="1"/>
              </p:cNvSpPr>
              <p:nvPr/>
            </p:nvSpPr>
            <p:spPr bwMode="auto">
              <a:xfrm>
                <a:off x="2835" y="1469"/>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705" name="Line 148"/>
              <p:cNvSpPr>
                <a:spLocks noChangeShapeType="1"/>
              </p:cNvSpPr>
              <p:nvPr/>
            </p:nvSpPr>
            <p:spPr bwMode="auto">
              <a:xfrm>
                <a:off x="2911" y="1501"/>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586" name="Group 149"/>
            <p:cNvGrpSpPr>
              <a:grpSpLocks/>
            </p:cNvGrpSpPr>
            <p:nvPr/>
          </p:nvGrpSpPr>
          <p:grpSpPr bwMode="auto">
            <a:xfrm>
              <a:off x="4357688" y="2040732"/>
              <a:ext cx="1579562" cy="554831"/>
              <a:chOff x="2253" y="1611"/>
              <a:chExt cx="1522" cy="610"/>
            </a:xfrm>
          </p:grpSpPr>
          <p:sp>
            <p:nvSpPr>
              <p:cNvPr id="23641" name="Rectangle 150"/>
              <p:cNvSpPr>
                <a:spLocks noChangeArrowheads="1"/>
              </p:cNvSpPr>
              <p:nvPr/>
            </p:nvSpPr>
            <p:spPr bwMode="auto">
              <a:xfrm>
                <a:off x="2253" y="1611"/>
                <a:ext cx="1522" cy="610"/>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42" name="Line 151"/>
              <p:cNvSpPr>
                <a:spLocks noChangeShapeType="1"/>
              </p:cNvSpPr>
              <p:nvPr/>
            </p:nvSpPr>
            <p:spPr bwMode="auto">
              <a:xfrm>
                <a:off x="2380" y="2113"/>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43" name="Line 152"/>
              <p:cNvSpPr>
                <a:spLocks noChangeShapeType="1"/>
              </p:cNvSpPr>
              <p:nvPr/>
            </p:nvSpPr>
            <p:spPr bwMode="auto">
              <a:xfrm flipV="1">
                <a:off x="2379" y="1942"/>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44" name="Oval 153"/>
              <p:cNvSpPr>
                <a:spLocks noChangeArrowheads="1"/>
              </p:cNvSpPr>
              <p:nvPr/>
            </p:nvSpPr>
            <p:spPr bwMode="auto">
              <a:xfrm>
                <a:off x="2287" y="2080"/>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45" name="Oval 154"/>
              <p:cNvSpPr>
                <a:spLocks noChangeArrowheads="1"/>
              </p:cNvSpPr>
              <p:nvPr/>
            </p:nvSpPr>
            <p:spPr bwMode="auto">
              <a:xfrm>
                <a:off x="2287" y="1878"/>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46" name="Line 155"/>
              <p:cNvSpPr>
                <a:spLocks noChangeShapeType="1"/>
              </p:cNvSpPr>
              <p:nvPr/>
            </p:nvSpPr>
            <p:spPr bwMode="auto">
              <a:xfrm>
                <a:off x="2372" y="1910"/>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47" name="Line 156"/>
              <p:cNvSpPr>
                <a:spLocks noChangeShapeType="1"/>
              </p:cNvSpPr>
              <p:nvPr/>
            </p:nvSpPr>
            <p:spPr bwMode="auto">
              <a:xfrm flipV="1">
                <a:off x="2371" y="1739"/>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48" name="Line 157"/>
              <p:cNvSpPr>
                <a:spLocks noChangeShapeType="1"/>
              </p:cNvSpPr>
              <p:nvPr/>
            </p:nvSpPr>
            <p:spPr bwMode="auto">
              <a:xfrm>
                <a:off x="2610" y="2113"/>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49" name="Line 158"/>
              <p:cNvSpPr>
                <a:spLocks noChangeShapeType="1"/>
              </p:cNvSpPr>
              <p:nvPr/>
            </p:nvSpPr>
            <p:spPr bwMode="auto">
              <a:xfrm flipV="1">
                <a:off x="2609" y="1942"/>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50" name="Oval 159"/>
              <p:cNvSpPr>
                <a:spLocks noChangeArrowheads="1"/>
              </p:cNvSpPr>
              <p:nvPr/>
            </p:nvSpPr>
            <p:spPr bwMode="auto">
              <a:xfrm>
                <a:off x="2517" y="2080"/>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51" name="Oval 160"/>
              <p:cNvSpPr>
                <a:spLocks noChangeArrowheads="1"/>
              </p:cNvSpPr>
              <p:nvPr/>
            </p:nvSpPr>
            <p:spPr bwMode="auto">
              <a:xfrm>
                <a:off x="2517" y="1878"/>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52" name="Line 161"/>
              <p:cNvSpPr>
                <a:spLocks noChangeShapeType="1"/>
              </p:cNvSpPr>
              <p:nvPr/>
            </p:nvSpPr>
            <p:spPr bwMode="auto">
              <a:xfrm>
                <a:off x="2602" y="1910"/>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53" name="Line 162"/>
              <p:cNvSpPr>
                <a:spLocks noChangeShapeType="1"/>
              </p:cNvSpPr>
              <p:nvPr/>
            </p:nvSpPr>
            <p:spPr bwMode="auto">
              <a:xfrm flipV="1">
                <a:off x="2601" y="1739"/>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654" name="Group 163"/>
              <p:cNvGrpSpPr>
                <a:grpSpLocks/>
              </p:cNvGrpSpPr>
              <p:nvPr/>
            </p:nvGrpSpPr>
            <p:grpSpPr bwMode="auto">
              <a:xfrm>
                <a:off x="3436" y="1684"/>
                <a:ext cx="297" cy="473"/>
                <a:chOff x="3436" y="1684"/>
                <a:chExt cx="297" cy="473"/>
              </a:xfrm>
            </p:grpSpPr>
            <p:sp>
              <p:nvSpPr>
                <p:cNvPr id="23668" name="Oval 164"/>
                <p:cNvSpPr>
                  <a:spLocks noChangeArrowheads="1"/>
                </p:cNvSpPr>
                <p:nvPr/>
              </p:nvSpPr>
              <p:spPr bwMode="auto">
                <a:xfrm>
                  <a:off x="3666" y="2088"/>
                  <a:ext cx="67"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69" name="Oval 165"/>
                <p:cNvSpPr>
                  <a:spLocks noChangeArrowheads="1"/>
                </p:cNvSpPr>
                <p:nvPr/>
              </p:nvSpPr>
              <p:spPr bwMode="auto">
                <a:xfrm>
                  <a:off x="3666" y="1886"/>
                  <a:ext cx="67"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70" name="Line 166"/>
                <p:cNvSpPr>
                  <a:spLocks noChangeShapeType="1"/>
                </p:cNvSpPr>
                <p:nvPr/>
              </p:nvSpPr>
              <p:spPr bwMode="auto">
                <a:xfrm>
                  <a:off x="3528" y="2121"/>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71" name="Line 167"/>
                <p:cNvSpPr>
                  <a:spLocks noChangeShapeType="1"/>
                </p:cNvSpPr>
                <p:nvPr/>
              </p:nvSpPr>
              <p:spPr bwMode="auto">
                <a:xfrm flipV="1">
                  <a:off x="3527" y="1950"/>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72" name="Oval 168"/>
                <p:cNvSpPr>
                  <a:spLocks noChangeArrowheads="1"/>
                </p:cNvSpPr>
                <p:nvPr/>
              </p:nvSpPr>
              <p:spPr bwMode="auto">
                <a:xfrm>
                  <a:off x="3436" y="2093"/>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73" name="Oval 169"/>
                <p:cNvSpPr>
                  <a:spLocks noChangeArrowheads="1"/>
                </p:cNvSpPr>
                <p:nvPr/>
              </p:nvSpPr>
              <p:spPr bwMode="auto">
                <a:xfrm>
                  <a:off x="3436" y="1890"/>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74" name="Line 170"/>
                <p:cNvSpPr>
                  <a:spLocks noChangeShapeType="1"/>
                </p:cNvSpPr>
                <p:nvPr/>
              </p:nvSpPr>
              <p:spPr bwMode="auto">
                <a:xfrm>
                  <a:off x="3520" y="1923"/>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75" name="Line 171"/>
                <p:cNvSpPr>
                  <a:spLocks noChangeShapeType="1"/>
                </p:cNvSpPr>
                <p:nvPr/>
              </p:nvSpPr>
              <p:spPr bwMode="auto">
                <a:xfrm flipV="1">
                  <a:off x="3519" y="1752"/>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76" name="Oval 172"/>
                <p:cNvSpPr>
                  <a:spLocks noChangeArrowheads="1"/>
                </p:cNvSpPr>
                <p:nvPr/>
              </p:nvSpPr>
              <p:spPr bwMode="auto">
                <a:xfrm>
                  <a:off x="3666" y="1684"/>
                  <a:ext cx="67"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77" name="Oval 173"/>
                <p:cNvSpPr>
                  <a:spLocks noChangeArrowheads="1"/>
                </p:cNvSpPr>
                <p:nvPr/>
              </p:nvSpPr>
              <p:spPr bwMode="auto">
                <a:xfrm>
                  <a:off x="3436" y="1688"/>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78" name="Line 174"/>
                <p:cNvSpPr>
                  <a:spLocks noChangeShapeType="1"/>
                </p:cNvSpPr>
                <p:nvPr/>
              </p:nvSpPr>
              <p:spPr bwMode="auto">
                <a:xfrm>
                  <a:off x="3512" y="1720"/>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655" name="Line 175"/>
              <p:cNvSpPr>
                <a:spLocks noChangeShapeType="1"/>
              </p:cNvSpPr>
              <p:nvPr/>
            </p:nvSpPr>
            <p:spPr bwMode="auto">
              <a:xfrm>
                <a:off x="2841" y="2113"/>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56" name="Line 176"/>
              <p:cNvSpPr>
                <a:spLocks noChangeShapeType="1"/>
              </p:cNvSpPr>
              <p:nvPr/>
            </p:nvSpPr>
            <p:spPr bwMode="auto">
              <a:xfrm flipV="1">
                <a:off x="2840" y="1942"/>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57" name="Oval 177"/>
              <p:cNvSpPr>
                <a:spLocks noChangeArrowheads="1"/>
              </p:cNvSpPr>
              <p:nvPr/>
            </p:nvSpPr>
            <p:spPr bwMode="auto">
              <a:xfrm>
                <a:off x="2749" y="2080"/>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58" name="Oval 178"/>
              <p:cNvSpPr>
                <a:spLocks noChangeArrowheads="1"/>
              </p:cNvSpPr>
              <p:nvPr/>
            </p:nvSpPr>
            <p:spPr bwMode="auto">
              <a:xfrm>
                <a:off x="2749" y="1878"/>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59" name="Line 179"/>
              <p:cNvSpPr>
                <a:spLocks noChangeShapeType="1"/>
              </p:cNvSpPr>
              <p:nvPr/>
            </p:nvSpPr>
            <p:spPr bwMode="auto">
              <a:xfrm>
                <a:off x="2833" y="1910"/>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60" name="Line 180"/>
              <p:cNvSpPr>
                <a:spLocks noChangeShapeType="1"/>
              </p:cNvSpPr>
              <p:nvPr/>
            </p:nvSpPr>
            <p:spPr bwMode="auto">
              <a:xfrm flipV="1">
                <a:off x="2832" y="1739"/>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61" name="Line 181"/>
              <p:cNvSpPr>
                <a:spLocks noChangeShapeType="1"/>
              </p:cNvSpPr>
              <p:nvPr/>
            </p:nvSpPr>
            <p:spPr bwMode="auto">
              <a:xfrm>
                <a:off x="3037" y="1823"/>
                <a:ext cx="391"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62" name="Oval 182"/>
              <p:cNvSpPr>
                <a:spLocks noChangeArrowheads="1"/>
              </p:cNvSpPr>
              <p:nvPr/>
            </p:nvSpPr>
            <p:spPr bwMode="auto">
              <a:xfrm>
                <a:off x="2287" y="167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63" name="Line 183"/>
              <p:cNvSpPr>
                <a:spLocks noChangeShapeType="1"/>
              </p:cNvSpPr>
              <p:nvPr/>
            </p:nvSpPr>
            <p:spPr bwMode="auto">
              <a:xfrm>
                <a:off x="2363" y="1708"/>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64" name="Oval 184"/>
              <p:cNvSpPr>
                <a:spLocks noChangeArrowheads="1"/>
              </p:cNvSpPr>
              <p:nvPr/>
            </p:nvSpPr>
            <p:spPr bwMode="auto">
              <a:xfrm>
                <a:off x="2517" y="167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65" name="Line 185"/>
              <p:cNvSpPr>
                <a:spLocks noChangeShapeType="1"/>
              </p:cNvSpPr>
              <p:nvPr/>
            </p:nvSpPr>
            <p:spPr bwMode="auto">
              <a:xfrm>
                <a:off x="2593" y="1708"/>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66" name="Oval 186"/>
              <p:cNvSpPr>
                <a:spLocks noChangeArrowheads="1"/>
              </p:cNvSpPr>
              <p:nvPr/>
            </p:nvSpPr>
            <p:spPr bwMode="auto">
              <a:xfrm>
                <a:off x="2749" y="167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67" name="Line 187"/>
              <p:cNvSpPr>
                <a:spLocks noChangeShapeType="1"/>
              </p:cNvSpPr>
              <p:nvPr/>
            </p:nvSpPr>
            <p:spPr bwMode="auto">
              <a:xfrm>
                <a:off x="2825" y="1708"/>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3587" name="Group 188"/>
            <p:cNvGrpSpPr>
              <a:grpSpLocks/>
            </p:cNvGrpSpPr>
            <p:nvPr/>
          </p:nvGrpSpPr>
          <p:grpSpPr bwMode="auto">
            <a:xfrm>
              <a:off x="4268788" y="2193132"/>
              <a:ext cx="1579562" cy="556022"/>
              <a:chOff x="2168" y="1779"/>
              <a:chExt cx="1522" cy="610"/>
            </a:xfrm>
          </p:grpSpPr>
          <p:sp>
            <p:nvSpPr>
              <p:cNvPr id="23603" name="Rectangle 189"/>
              <p:cNvSpPr>
                <a:spLocks noChangeArrowheads="1"/>
              </p:cNvSpPr>
              <p:nvPr/>
            </p:nvSpPr>
            <p:spPr bwMode="auto">
              <a:xfrm>
                <a:off x="2168" y="1779"/>
                <a:ext cx="1522" cy="610"/>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04" name="Line 190"/>
              <p:cNvSpPr>
                <a:spLocks noChangeShapeType="1"/>
              </p:cNvSpPr>
              <p:nvPr/>
            </p:nvSpPr>
            <p:spPr bwMode="auto">
              <a:xfrm>
                <a:off x="2294" y="2281"/>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05" name="Line 191"/>
              <p:cNvSpPr>
                <a:spLocks noChangeShapeType="1"/>
              </p:cNvSpPr>
              <p:nvPr/>
            </p:nvSpPr>
            <p:spPr bwMode="auto">
              <a:xfrm flipV="1">
                <a:off x="2293" y="2110"/>
                <a:ext cx="120"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06" name="Oval 192"/>
              <p:cNvSpPr>
                <a:spLocks noChangeArrowheads="1"/>
              </p:cNvSpPr>
              <p:nvPr/>
            </p:nvSpPr>
            <p:spPr bwMode="auto">
              <a:xfrm>
                <a:off x="2202" y="2248"/>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07" name="Oval 193"/>
              <p:cNvSpPr>
                <a:spLocks noChangeArrowheads="1"/>
              </p:cNvSpPr>
              <p:nvPr/>
            </p:nvSpPr>
            <p:spPr bwMode="auto">
              <a:xfrm>
                <a:off x="2202" y="204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08" name="Line 194"/>
              <p:cNvSpPr>
                <a:spLocks noChangeShapeType="1"/>
              </p:cNvSpPr>
              <p:nvPr/>
            </p:nvSpPr>
            <p:spPr bwMode="auto">
              <a:xfrm>
                <a:off x="2287" y="2078"/>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09" name="Line 195"/>
              <p:cNvSpPr>
                <a:spLocks noChangeShapeType="1"/>
              </p:cNvSpPr>
              <p:nvPr/>
            </p:nvSpPr>
            <p:spPr bwMode="auto">
              <a:xfrm flipV="1">
                <a:off x="2286" y="1907"/>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0" name="Line 196"/>
              <p:cNvSpPr>
                <a:spLocks noChangeShapeType="1"/>
              </p:cNvSpPr>
              <p:nvPr/>
            </p:nvSpPr>
            <p:spPr bwMode="auto">
              <a:xfrm>
                <a:off x="2525" y="2281"/>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1" name="Line 197"/>
              <p:cNvSpPr>
                <a:spLocks noChangeShapeType="1"/>
              </p:cNvSpPr>
              <p:nvPr/>
            </p:nvSpPr>
            <p:spPr bwMode="auto">
              <a:xfrm flipV="1">
                <a:off x="2524" y="2110"/>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2" name="Oval 198"/>
              <p:cNvSpPr>
                <a:spLocks noChangeArrowheads="1"/>
              </p:cNvSpPr>
              <p:nvPr/>
            </p:nvSpPr>
            <p:spPr bwMode="auto">
              <a:xfrm>
                <a:off x="2432" y="2248"/>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13" name="Oval 199"/>
              <p:cNvSpPr>
                <a:spLocks noChangeArrowheads="1"/>
              </p:cNvSpPr>
              <p:nvPr/>
            </p:nvSpPr>
            <p:spPr bwMode="auto">
              <a:xfrm>
                <a:off x="2432" y="2046"/>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14" name="Line 200"/>
              <p:cNvSpPr>
                <a:spLocks noChangeShapeType="1"/>
              </p:cNvSpPr>
              <p:nvPr/>
            </p:nvSpPr>
            <p:spPr bwMode="auto">
              <a:xfrm>
                <a:off x="2517" y="2078"/>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5" name="Line 201"/>
              <p:cNvSpPr>
                <a:spLocks noChangeShapeType="1"/>
              </p:cNvSpPr>
              <p:nvPr/>
            </p:nvSpPr>
            <p:spPr bwMode="auto">
              <a:xfrm flipV="1">
                <a:off x="2516" y="1907"/>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3616" name="Group 202"/>
              <p:cNvGrpSpPr>
                <a:grpSpLocks/>
              </p:cNvGrpSpPr>
              <p:nvPr/>
            </p:nvGrpSpPr>
            <p:grpSpPr bwMode="auto">
              <a:xfrm>
                <a:off x="3351" y="1852"/>
                <a:ext cx="296" cy="474"/>
                <a:chOff x="3351" y="1852"/>
                <a:chExt cx="296" cy="474"/>
              </a:xfrm>
            </p:grpSpPr>
            <p:sp>
              <p:nvSpPr>
                <p:cNvPr id="23630" name="Oval 203"/>
                <p:cNvSpPr>
                  <a:spLocks noChangeArrowheads="1"/>
                </p:cNvSpPr>
                <p:nvPr/>
              </p:nvSpPr>
              <p:spPr bwMode="auto">
                <a:xfrm>
                  <a:off x="3581" y="2256"/>
                  <a:ext cx="66"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31" name="Oval 204"/>
                <p:cNvSpPr>
                  <a:spLocks noChangeArrowheads="1"/>
                </p:cNvSpPr>
                <p:nvPr/>
              </p:nvSpPr>
              <p:spPr bwMode="auto">
                <a:xfrm>
                  <a:off x="3581" y="2054"/>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32" name="Line 205"/>
                <p:cNvSpPr>
                  <a:spLocks noChangeShapeType="1"/>
                </p:cNvSpPr>
                <p:nvPr/>
              </p:nvSpPr>
              <p:spPr bwMode="auto">
                <a:xfrm>
                  <a:off x="3443" y="2290"/>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33" name="Line 206"/>
                <p:cNvSpPr>
                  <a:spLocks noChangeShapeType="1"/>
                </p:cNvSpPr>
                <p:nvPr/>
              </p:nvSpPr>
              <p:spPr bwMode="auto">
                <a:xfrm flipV="1">
                  <a:off x="3442" y="2118"/>
                  <a:ext cx="120" cy="171"/>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34" name="Oval 207"/>
                <p:cNvSpPr>
                  <a:spLocks noChangeArrowheads="1"/>
                </p:cNvSpPr>
                <p:nvPr/>
              </p:nvSpPr>
              <p:spPr bwMode="auto">
                <a:xfrm>
                  <a:off x="3351" y="2261"/>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35" name="Oval 208"/>
                <p:cNvSpPr>
                  <a:spLocks noChangeArrowheads="1"/>
                </p:cNvSpPr>
                <p:nvPr/>
              </p:nvSpPr>
              <p:spPr bwMode="auto">
                <a:xfrm>
                  <a:off x="3351" y="2058"/>
                  <a:ext cx="66" cy="66"/>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36" name="Line 209"/>
                <p:cNvSpPr>
                  <a:spLocks noChangeShapeType="1"/>
                </p:cNvSpPr>
                <p:nvPr/>
              </p:nvSpPr>
              <p:spPr bwMode="auto">
                <a:xfrm>
                  <a:off x="3434" y="2091"/>
                  <a:ext cx="1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37" name="Line 210"/>
                <p:cNvSpPr>
                  <a:spLocks noChangeShapeType="1"/>
                </p:cNvSpPr>
                <p:nvPr/>
              </p:nvSpPr>
              <p:spPr bwMode="auto">
                <a:xfrm flipV="1">
                  <a:off x="3433" y="1920"/>
                  <a:ext cx="120"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38" name="Oval 211"/>
                <p:cNvSpPr>
                  <a:spLocks noChangeArrowheads="1"/>
                </p:cNvSpPr>
                <p:nvPr/>
              </p:nvSpPr>
              <p:spPr bwMode="auto">
                <a:xfrm>
                  <a:off x="3581" y="1852"/>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39" name="Oval 212"/>
                <p:cNvSpPr>
                  <a:spLocks noChangeArrowheads="1"/>
                </p:cNvSpPr>
                <p:nvPr/>
              </p:nvSpPr>
              <p:spPr bwMode="auto">
                <a:xfrm>
                  <a:off x="3351" y="1856"/>
                  <a:ext cx="66"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40" name="Line 213"/>
                <p:cNvSpPr>
                  <a:spLocks noChangeShapeType="1"/>
                </p:cNvSpPr>
                <p:nvPr/>
              </p:nvSpPr>
              <p:spPr bwMode="auto">
                <a:xfrm>
                  <a:off x="3427" y="1888"/>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617" name="Line 214"/>
              <p:cNvSpPr>
                <a:spLocks noChangeShapeType="1"/>
              </p:cNvSpPr>
              <p:nvPr/>
            </p:nvSpPr>
            <p:spPr bwMode="auto">
              <a:xfrm>
                <a:off x="2756" y="2281"/>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8" name="Line 215"/>
              <p:cNvSpPr>
                <a:spLocks noChangeShapeType="1"/>
              </p:cNvSpPr>
              <p:nvPr/>
            </p:nvSpPr>
            <p:spPr bwMode="auto">
              <a:xfrm flipV="1">
                <a:off x="2755" y="2110"/>
                <a:ext cx="119"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19" name="Oval 216"/>
              <p:cNvSpPr>
                <a:spLocks noChangeArrowheads="1"/>
              </p:cNvSpPr>
              <p:nvPr/>
            </p:nvSpPr>
            <p:spPr bwMode="auto">
              <a:xfrm>
                <a:off x="2665" y="2248"/>
                <a:ext cx="64" cy="6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20" name="Oval 217"/>
              <p:cNvSpPr>
                <a:spLocks noChangeArrowheads="1"/>
              </p:cNvSpPr>
              <p:nvPr/>
            </p:nvSpPr>
            <p:spPr bwMode="auto">
              <a:xfrm>
                <a:off x="2665" y="2046"/>
                <a:ext cx="64"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21" name="Line 218"/>
              <p:cNvSpPr>
                <a:spLocks noChangeShapeType="1"/>
              </p:cNvSpPr>
              <p:nvPr/>
            </p:nvSpPr>
            <p:spPr bwMode="auto">
              <a:xfrm>
                <a:off x="2748" y="2078"/>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22" name="Line 219"/>
              <p:cNvSpPr>
                <a:spLocks noChangeShapeType="1"/>
              </p:cNvSpPr>
              <p:nvPr/>
            </p:nvSpPr>
            <p:spPr bwMode="auto">
              <a:xfrm flipV="1">
                <a:off x="2747" y="1907"/>
                <a:ext cx="118" cy="17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23" name="Line 220"/>
              <p:cNvSpPr>
                <a:spLocks noChangeShapeType="1"/>
              </p:cNvSpPr>
              <p:nvPr/>
            </p:nvSpPr>
            <p:spPr bwMode="auto">
              <a:xfrm>
                <a:off x="2952" y="1991"/>
                <a:ext cx="391"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24" name="Oval 221"/>
              <p:cNvSpPr>
                <a:spLocks noChangeArrowheads="1"/>
              </p:cNvSpPr>
              <p:nvPr/>
            </p:nvSpPr>
            <p:spPr bwMode="auto">
              <a:xfrm>
                <a:off x="2202" y="1844"/>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25" name="Line 222"/>
              <p:cNvSpPr>
                <a:spLocks noChangeShapeType="1"/>
              </p:cNvSpPr>
              <p:nvPr/>
            </p:nvSpPr>
            <p:spPr bwMode="auto">
              <a:xfrm>
                <a:off x="2278" y="1876"/>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26" name="Oval 223"/>
              <p:cNvSpPr>
                <a:spLocks noChangeArrowheads="1"/>
              </p:cNvSpPr>
              <p:nvPr/>
            </p:nvSpPr>
            <p:spPr bwMode="auto">
              <a:xfrm>
                <a:off x="2432" y="1844"/>
                <a:ext cx="66"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27" name="Line 224"/>
              <p:cNvSpPr>
                <a:spLocks noChangeShapeType="1"/>
              </p:cNvSpPr>
              <p:nvPr/>
            </p:nvSpPr>
            <p:spPr bwMode="auto">
              <a:xfrm>
                <a:off x="2508" y="1876"/>
                <a:ext cx="12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628" name="Oval 225"/>
              <p:cNvSpPr>
                <a:spLocks noChangeArrowheads="1"/>
              </p:cNvSpPr>
              <p:nvPr/>
            </p:nvSpPr>
            <p:spPr bwMode="auto">
              <a:xfrm>
                <a:off x="2665" y="1844"/>
                <a:ext cx="64" cy="6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3629" name="Line 226"/>
              <p:cNvSpPr>
                <a:spLocks noChangeShapeType="1"/>
              </p:cNvSpPr>
              <p:nvPr/>
            </p:nvSpPr>
            <p:spPr bwMode="auto">
              <a:xfrm>
                <a:off x="2739" y="1876"/>
                <a:ext cx="1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3588" name="Line 227"/>
            <p:cNvSpPr>
              <a:spLocks noChangeShapeType="1"/>
            </p:cNvSpPr>
            <p:nvPr/>
          </p:nvSpPr>
          <p:spPr bwMode="auto">
            <a:xfrm flipV="1">
              <a:off x="6291263" y="2316957"/>
              <a:ext cx="61912" cy="89297"/>
            </a:xfrm>
            <a:prstGeom prst="line">
              <a:avLst/>
            </a:prstGeom>
            <a:noFill/>
            <a:ln w="254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89" name="Arc 228"/>
            <p:cNvSpPr>
              <a:spLocks/>
            </p:cNvSpPr>
            <p:nvPr/>
          </p:nvSpPr>
          <p:spPr bwMode="auto">
            <a:xfrm>
              <a:off x="4813301" y="1935957"/>
              <a:ext cx="123825" cy="702469"/>
            </a:xfrm>
            <a:custGeom>
              <a:avLst/>
              <a:gdLst>
                <a:gd name="T0" fmla="*/ 2147483647 w 22160"/>
                <a:gd name="T1" fmla="*/ 2147483647 h 43200"/>
                <a:gd name="T2" fmla="*/ 0 w 22160"/>
                <a:gd name="T3" fmla="*/ 2147483647 h 43200"/>
                <a:gd name="T4" fmla="*/ 2147483647 w 22160"/>
                <a:gd name="T5" fmla="*/ 2147483647 h 43200"/>
                <a:gd name="T6" fmla="*/ 0 60000 65536"/>
                <a:gd name="T7" fmla="*/ 0 60000 65536"/>
                <a:gd name="T8" fmla="*/ 0 60000 65536"/>
              </a:gdLst>
              <a:ahLst/>
              <a:cxnLst>
                <a:cxn ang="T6">
                  <a:pos x="T0" y="T1"/>
                </a:cxn>
                <a:cxn ang="T7">
                  <a:pos x="T2" y="T3"/>
                </a:cxn>
                <a:cxn ang="T8">
                  <a:pos x="T4" y="T5"/>
                </a:cxn>
              </a:cxnLst>
              <a:rect l="0" t="0" r="r" b="b"/>
              <a:pathLst>
                <a:path w="22160" h="43200" fill="none" extrusionOk="0">
                  <a:moveTo>
                    <a:pt x="373" y="0"/>
                  </a:moveTo>
                  <a:cubicBezTo>
                    <a:pt x="435" y="0"/>
                    <a:pt x="497" y="-1"/>
                    <a:pt x="560" y="0"/>
                  </a:cubicBezTo>
                  <a:cubicBezTo>
                    <a:pt x="12489" y="0"/>
                    <a:pt x="22160" y="9670"/>
                    <a:pt x="22160" y="21600"/>
                  </a:cubicBezTo>
                  <a:cubicBezTo>
                    <a:pt x="22160" y="33529"/>
                    <a:pt x="12489" y="43200"/>
                    <a:pt x="560" y="43200"/>
                  </a:cubicBezTo>
                  <a:cubicBezTo>
                    <a:pt x="373" y="43200"/>
                    <a:pt x="186" y="43197"/>
                    <a:pt x="0" y="43192"/>
                  </a:cubicBezTo>
                </a:path>
                <a:path w="22160" h="43200" stroke="0" extrusionOk="0">
                  <a:moveTo>
                    <a:pt x="373" y="0"/>
                  </a:moveTo>
                  <a:cubicBezTo>
                    <a:pt x="435" y="0"/>
                    <a:pt x="497" y="-1"/>
                    <a:pt x="560" y="0"/>
                  </a:cubicBezTo>
                  <a:cubicBezTo>
                    <a:pt x="12489" y="0"/>
                    <a:pt x="22160" y="9670"/>
                    <a:pt x="22160" y="21600"/>
                  </a:cubicBezTo>
                  <a:cubicBezTo>
                    <a:pt x="22160" y="33529"/>
                    <a:pt x="12489" y="43200"/>
                    <a:pt x="560" y="43200"/>
                  </a:cubicBezTo>
                  <a:cubicBezTo>
                    <a:pt x="373" y="43200"/>
                    <a:pt x="186" y="43197"/>
                    <a:pt x="0" y="43192"/>
                  </a:cubicBezTo>
                  <a:lnTo>
                    <a:pt x="560" y="21600"/>
                  </a:lnTo>
                  <a:lnTo>
                    <a:pt x="373" y="0"/>
                  </a:lnTo>
                  <a:close/>
                </a:path>
              </a:pathLst>
            </a:custGeom>
            <a:noFill/>
            <a:ln w="25400" cap="rnd">
              <a:solidFill>
                <a:srgbClr val="FF0066"/>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90" name="Line 230"/>
            <p:cNvSpPr>
              <a:spLocks noChangeShapeType="1"/>
            </p:cNvSpPr>
            <p:nvPr/>
          </p:nvSpPr>
          <p:spPr bwMode="auto">
            <a:xfrm>
              <a:off x="4268789" y="2758679"/>
              <a:ext cx="2141537" cy="119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91" name="Line 231"/>
            <p:cNvSpPr>
              <a:spLocks noChangeShapeType="1"/>
            </p:cNvSpPr>
            <p:nvPr/>
          </p:nvSpPr>
          <p:spPr bwMode="auto">
            <a:xfrm flipV="1">
              <a:off x="4267200" y="1491854"/>
              <a:ext cx="1588" cy="126682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3592" name="Rectangle 232"/>
            <p:cNvSpPr>
              <a:spLocks noChangeArrowheads="1"/>
            </p:cNvSpPr>
            <p:nvPr/>
          </p:nvSpPr>
          <p:spPr bwMode="auto">
            <a:xfrm>
              <a:off x="6289675" y="2800350"/>
              <a:ext cx="218009"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t</a:t>
              </a:r>
            </a:p>
          </p:txBody>
        </p:sp>
        <p:sp>
          <p:nvSpPr>
            <p:cNvPr id="23593" name="Text Box 233"/>
            <p:cNvSpPr txBox="1">
              <a:spLocks noChangeArrowheads="1"/>
            </p:cNvSpPr>
            <p:nvPr/>
          </p:nvSpPr>
          <p:spPr bwMode="auto">
            <a:xfrm>
              <a:off x="5881688" y="2564606"/>
              <a:ext cx="19492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a:latin typeface="Times New Roman" pitchFamily="18" charset="0"/>
                </a:rPr>
                <a:t>0</a:t>
              </a:r>
              <a:endParaRPr lang="en-US" altLang="zh-TW" sz="4800">
                <a:latin typeface="Times New Roman" pitchFamily="18" charset="0"/>
              </a:endParaRPr>
            </a:p>
          </p:txBody>
        </p:sp>
        <p:sp>
          <p:nvSpPr>
            <p:cNvPr id="23594" name="Text Box 234"/>
            <p:cNvSpPr txBox="1">
              <a:spLocks noChangeArrowheads="1"/>
            </p:cNvSpPr>
            <p:nvPr/>
          </p:nvSpPr>
          <p:spPr bwMode="auto">
            <a:xfrm>
              <a:off x="6030913" y="2468166"/>
              <a:ext cx="19492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a:latin typeface="Times New Roman" pitchFamily="18" charset="0"/>
                </a:rPr>
                <a:t>1</a:t>
              </a:r>
              <a:endParaRPr lang="en-US" altLang="zh-TW" sz="4800">
                <a:latin typeface="Times New Roman" pitchFamily="18" charset="0"/>
              </a:endParaRPr>
            </a:p>
          </p:txBody>
        </p:sp>
        <p:sp>
          <p:nvSpPr>
            <p:cNvPr id="23595" name="Text Box 235"/>
            <p:cNvSpPr txBox="1">
              <a:spLocks noChangeArrowheads="1"/>
            </p:cNvSpPr>
            <p:nvPr/>
          </p:nvSpPr>
          <p:spPr bwMode="auto">
            <a:xfrm>
              <a:off x="6113463" y="2344341"/>
              <a:ext cx="19492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dirty="0">
                  <a:latin typeface="Times New Roman" pitchFamily="18" charset="0"/>
                </a:rPr>
                <a:t>2</a:t>
              </a:r>
              <a:endParaRPr lang="en-US" altLang="zh-TW" sz="4800" dirty="0">
                <a:latin typeface="Times New Roman" pitchFamily="18" charset="0"/>
              </a:endParaRPr>
            </a:p>
          </p:txBody>
        </p:sp>
        <p:sp>
          <p:nvSpPr>
            <p:cNvPr id="23596" name="Text Box 236"/>
            <p:cNvSpPr txBox="1">
              <a:spLocks noChangeArrowheads="1"/>
            </p:cNvSpPr>
            <p:nvPr/>
          </p:nvSpPr>
          <p:spPr bwMode="auto">
            <a:xfrm>
              <a:off x="6242050" y="2134791"/>
              <a:ext cx="194925"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a:latin typeface="Times New Roman" pitchFamily="18" charset="0"/>
                </a:rPr>
                <a:t>9</a:t>
              </a:r>
              <a:endParaRPr lang="en-US" altLang="zh-TW" sz="4800">
                <a:latin typeface="Times New Roman" pitchFamily="18" charset="0"/>
              </a:endParaRPr>
            </a:p>
          </p:txBody>
        </p:sp>
        <p:sp>
          <p:nvSpPr>
            <p:cNvPr id="23597" name="Line 253"/>
            <p:cNvSpPr>
              <a:spLocks noChangeShapeType="1"/>
            </p:cNvSpPr>
            <p:nvPr/>
          </p:nvSpPr>
          <p:spPr bwMode="auto">
            <a:xfrm>
              <a:off x="982663" y="2308622"/>
              <a:ext cx="0" cy="119063"/>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aphicFrame>
        <p:nvGraphicFramePr>
          <p:cNvPr id="23598" name="Object 257"/>
          <p:cNvGraphicFramePr>
            <a:graphicFrameLocks noGrp="1" noChangeAspect="1"/>
          </p:cNvGraphicFramePr>
          <p:nvPr>
            <p:ph sz="half" idx="2"/>
          </p:nvPr>
        </p:nvGraphicFramePr>
        <p:xfrm>
          <a:off x="10007600" y="6225383"/>
          <a:ext cx="6899276" cy="3369470"/>
        </p:xfrm>
        <a:graphic>
          <a:graphicData uri="http://schemas.openxmlformats.org/presentationml/2006/ole">
            <mc:AlternateContent xmlns:mc="http://schemas.openxmlformats.org/markup-compatibility/2006">
              <mc:Choice xmlns:v="urn:schemas-microsoft-com:vml" Requires="v">
                <p:oleObj spid="_x0000_s23825" name="點陣圖影像" r:id="rId3" imgW="3304762" imgH="2152951" progId="Paint.Picture">
                  <p:embed/>
                </p:oleObj>
              </mc:Choice>
              <mc:Fallback>
                <p:oleObj name="點陣圖影像" r:id="rId3" imgW="3304762" imgH="2152951" progId="Paint.Picture">
                  <p:embed/>
                  <p:pic>
                    <p:nvPicPr>
                      <p:cNvPr id="0" name="Object 25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7600" y="6225383"/>
                        <a:ext cx="6899276" cy="336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99" name="Group 264"/>
          <p:cNvGrpSpPr>
            <a:grpSpLocks/>
          </p:cNvGrpSpPr>
          <p:nvPr/>
        </p:nvGrpSpPr>
        <p:grpSpPr bwMode="auto">
          <a:xfrm>
            <a:off x="10334626" y="6208714"/>
            <a:ext cx="6334124" cy="3064668"/>
            <a:chOff x="3255" y="2607"/>
            <a:chExt cx="1995" cy="1287"/>
          </a:xfrm>
        </p:grpSpPr>
        <p:sp>
          <p:nvSpPr>
            <p:cNvPr id="23600" name="Line 259"/>
            <p:cNvSpPr>
              <a:spLocks noChangeShapeType="1"/>
            </p:cNvSpPr>
            <p:nvPr/>
          </p:nvSpPr>
          <p:spPr bwMode="auto">
            <a:xfrm>
              <a:off x="3334" y="2614"/>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01" name="Line 262"/>
            <p:cNvSpPr>
              <a:spLocks noChangeShapeType="1"/>
            </p:cNvSpPr>
            <p:nvPr/>
          </p:nvSpPr>
          <p:spPr bwMode="auto">
            <a:xfrm flipH="1" flipV="1">
              <a:off x="3255" y="2607"/>
              <a:ext cx="3" cy="1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3602" name="Line 263"/>
            <p:cNvSpPr>
              <a:spLocks noChangeShapeType="1"/>
            </p:cNvSpPr>
            <p:nvPr/>
          </p:nvSpPr>
          <p:spPr bwMode="auto">
            <a:xfrm>
              <a:off x="3258" y="3876"/>
              <a:ext cx="1992" cy="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pic>
        <p:nvPicPr>
          <p:cNvPr id="232" name="圖片 231">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253342" y="5182707"/>
            <a:ext cx="2064724" cy="720082"/>
          </a:xfrm>
          <a:prstGeom prst="rect">
            <a:avLst/>
          </a:prstGeom>
        </p:spPr>
      </p:pic>
      <p:pic>
        <p:nvPicPr>
          <p:cNvPr id="233" name="圖片 232">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62206" y="8168631"/>
            <a:ext cx="2064724" cy="720082"/>
          </a:xfrm>
          <a:prstGeom prst="rect">
            <a:avLst/>
          </a:prstGeom>
        </p:spPr>
      </p:pic>
      <p:sp>
        <p:nvSpPr>
          <p:cNvPr id="234"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10</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bwMode="auto">
          <a:xfrm>
            <a:off x="0" y="794"/>
            <a:ext cx="18288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ctr" anchorCtr="0" compatLnSpc="1">
            <a:prstTxWarp prst="textNoShape">
              <a:avLst/>
            </a:prstTxWarp>
          </a:bodyPr>
          <a:lstStyle/>
          <a:p>
            <a:pPr algn="l" eaLnBrk="1" hangingPunct="1"/>
            <a:r>
              <a:rPr lang="en-US" altLang="zh-TW" sz="6600" b="1">
                <a:latin typeface="Times New Roman" pitchFamily="18" charset="0"/>
              </a:rPr>
              <a:t>Recognition Errors</a:t>
            </a:r>
          </a:p>
        </p:txBody>
      </p:sp>
      <p:grpSp>
        <p:nvGrpSpPr>
          <p:cNvPr id="3" name="群組 2"/>
          <p:cNvGrpSpPr/>
          <p:nvPr/>
        </p:nvGrpSpPr>
        <p:grpSpPr>
          <a:xfrm>
            <a:off x="6353669" y="1715296"/>
            <a:ext cx="10134110" cy="2965908"/>
            <a:chOff x="3176833" y="1143001"/>
            <a:chExt cx="5067055" cy="1977272"/>
          </a:xfrm>
        </p:grpSpPr>
        <p:pic>
          <p:nvPicPr>
            <p:cNvPr id="24579" name="圖片 3"/>
            <p:cNvPicPr>
              <a:picLocks noChangeAspect="1"/>
            </p:cNvPicPr>
            <p:nvPr/>
          </p:nvPicPr>
          <p:blipFill rotWithShape="1">
            <a:blip r:embed="rId2">
              <a:extLst>
                <a:ext uri="{28A0092B-C50C-407E-A947-70E740481C1C}">
                  <a14:useLocalDpi xmlns:a14="http://schemas.microsoft.com/office/drawing/2010/main" val="0"/>
                </a:ext>
              </a:extLst>
            </a:blip>
            <a:srcRect l="33434" b="61723"/>
            <a:stretch/>
          </p:blipFill>
          <p:spPr bwMode="auto">
            <a:xfrm>
              <a:off x="3176833" y="1143001"/>
              <a:ext cx="5067055" cy="19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580112" y="2953225"/>
              <a:ext cx="1800200" cy="167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 name="文字方塊 3"/>
          <p:cNvSpPr txBox="1"/>
          <p:nvPr/>
        </p:nvSpPr>
        <p:spPr>
          <a:xfrm>
            <a:off x="1367136" y="2169606"/>
            <a:ext cx="4176464" cy="1754326"/>
          </a:xfrm>
          <a:prstGeom prst="rect">
            <a:avLst/>
          </a:prstGeom>
          <a:noFill/>
        </p:spPr>
        <p:txBody>
          <a:bodyPr wrap="square" rtlCol="0">
            <a:spAutoFit/>
          </a:bodyPr>
          <a:lstStyle/>
          <a:p>
            <a:pPr>
              <a:lnSpc>
                <a:spcPct val="90000"/>
              </a:lnSpc>
            </a:pPr>
            <a:r>
              <a:rPr lang="en-US" altLang="zh-TW" sz="6000" dirty="0"/>
              <a:t>Reference:</a:t>
            </a:r>
          </a:p>
          <a:p>
            <a:pPr>
              <a:lnSpc>
                <a:spcPct val="90000"/>
              </a:lnSpc>
            </a:pPr>
            <a:r>
              <a:rPr lang="en-US" altLang="zh-TW" sz="6000" dirty="0"/>
              <a:t>          </a:t>
            </a:r>
            <a:r>
              <a:rPr lang="en-US" altLang="zh-TW" sz="6000" dirty="0">
                <a:solidFill>
                  <a:srgbClr val="FF0000"/>
                </a:solidFill>
              </a:rPr>
              <a:t>(T)</a:t>
            </a:r>
            <a:endParaRPr lang="zh-TW" altLang="en-US" sz="6000" dirty="0">
              <a:solidFill>
                <a:srgbClr val="FF0000"/>
              </a:solidFill>
            </a:endParaRPr>
          </a:p>
        </p:txBody>
      </p:sp>
      <p:sp>
        <p:nvSpPr>
          <p:cNvPr id="7" name="文字方塊 6"/>
          <p:cNvSpPr txBox="1"/>
          <p:nvPr/>
        </p:nvSpPr>
        <p:spPr>
          <a:xfrm>
            <a:off x="1367136" y="3665922"/>
            <a:ext cx="5183712" cy="1015663"/>
          </a:xfrm>
          <a:prstGeom prst="rect">
            <a:avLst/>
          </a:prstGeom>
          <a:noFill/>
        </p:spPr>
        <p:txBody>
          <a:bodyPr wrap="square" rtlCol="0">
            <a:spAutoFit/>
          </a:bodyPr>
          <a:lstStyle/>
          <a:p>
            <a:r>
              <a:rPr lang="en-US" altLang="zh-TW" sz="6000" dirty="0"/>
              <a:t>Recognized:</a:t>
            </a:r>
          </a:p>
        </p:txBody>
      </p:sp>
      <p:sp>
        <p:nvSpPr>
          <p:cNvPr id="8" name="文字方塊 7"/>
          <p:cNvSpPr txBox="1"/>
          <p:nvPr/>
        </p:nvSpPr>
        <p:spPr>
          <a:xfrm>
            <a:off x="2321221" y="5468331"/>
            <a:ext cx="3366398" cy="1754326"/>
          </a:xfrm>
          <a:prstGeom prst="rect">
            <a:avLst/>
          </a:prstGeom>
          <a:noFill/>
        </p:spPr>
        <p:txBody>
          <a:bodyPr wrap="square" rtlCol="0">
            <a:spAutoFit/>
          </a:bodyPr>
          <a:lstStyle/>
          <a:p>
            <a:pPr algn="ctr">
              <a:lnSpc>
                <a:spcPct val="90000"/>
              </a:lnSpc>
            </a:pPr>
            <a:r>
              <a:rPr lang="en-US" altLang="zh-TW" sz="6000" dirty="0">
                <a:solidFill>
                  <a:srgbClr val="FF0000"/>
                </a:solidFill>
              </a:rPr>
              <a:t>insertion</a:t>
            </a:r>
          </a:p>
          <a:p>
            <a:pPr algn="ctr">
              <a:lnSpc>
                <a:spcPct val="90000"/>
              </a:lnSpc>
            </a:pPr>
            <a:r>
              <a:rPr lang="en-US" altLang="zh-TW" sz="6000" dirty="0">
                <a:solidFill>
                  <a:srgbClr val="FF0000"/>
                </a:solidFill>
              </a:rPr>
              <a:t>(I)</a:t>
            </a:r>
            <a:endParaRPr lang="zh-TW" altLang="en-US" sz="6000" dirty="0">
              <a:solidFill>
                <a:srgbClr val="FF0000"/>
              </a:solidFill>
            </a:endParaRPr>
          </a:p>
        </p:txBody>
      </p:sp>
      <p:sp>
        <p:nvSpPr>
          <p:cNvPr id="9" name="文字方塊 8"/>
          <p:cNvSpPr txBox="1"/>
          <p:nvPr/>
        </p:nvSpPr>
        <p:spPr>
          <a:xfrm>
            <a:off x="12600384" y="5470995"/>
            <a:ext cx="4896544" cy="1754326"/>
          </a:xfrm>
          <a:prstGeom prst="rect">
            <a:avLst/>
          </a:prstGeom>
          <a:noFill/>
        </p:spPr>
        <p:txBody>
          <a:bodyPr wrap="square" rtlCol="0">
            <a:spAutoFit/>
          </a:bodyPr>
          <a:lstStyle/>
          <a:p>
            <a:pPr algn="ctr">
              <a:lnSpc>
                <a:spcPct val="90000"/>
              </a:lnSpc>
            </a:pPr>
            <a:r>
              <a:rPr lang="en-US" altLang="zh-TW" sz="6000" dirty="0">
                <a:solidFill>
                  <a:srgbClr val="FF0000"/>
                </a:solidFill>
              </a:rPr>
              <a:t>substitution</a:t>
            </a:r>
          </a:p>
          <a:p>
            <a:pPr algn="ctr">
              <a:lnSpc>
                <a:spcPct val="90000"/>
              </a:lnSpc>
            </a:pPr>
            <a:r>
              <a:rPr lang="en-US" altLang="zh-TW" sz="6000" dirty="0">
                <a:solidFill>
                  <a:srgbClr val="FF0000"/>
                </a:solidFill>
              </a:rPr>
              <a:t>(S)</a:t>
            </a:r>
            <a:endParaRPr lang="zh-TW" altLang="en-US" sz="6000" dirty="0">
              <a:solidFill>
                <a:srgbClr val="FF0000"/>
              </a:solidFill>
            </a:endParaRPr>
          </a:p>
        </p:txBody>
      </p:sp>
      <p:sp>
        <p:nvSpPr>
          <p:cNvPr id="10" name="文字方塊 9"/>
          <p:cNvSpPr txBox="1"/>
          <p:nvPr/>
        </p:nvSpPr>
        <p:spPr>
          <a:xfrm>
            <a:off x="8369893" y="5468331"/>
            <a:ext cx="3366398" cy="1754326"/>
          </a:xfrm>
          <a:prstGeom prst="rect">
            <a:avLst/>
          </a:prstGeom>
          <a:noFill/>
        </p:spPr>
        <p:txBody>
          <a:bodyPr wrap="square" rtlCol="0">
            <a:spAutoFit/>
          </a:bodyPr>
          <a:lstStyle/>
          <a:p>
            <a:pPr algn="ctr">
              <a:lnSpc>
                <a:spcPct val="90000"/>
              </a:lnSpc>
            </a:pPr>
            <a:r>
              <a:rPr lang="en-US" altLang="zh-TW" sz="6000" dirty="0">
                <a:solidFill>
                  <a:srgbClr val="FF0000"/>
                </a:solidFill>
              </a:rPr>
              <a:t>deletion</a:t>
            </a:r>
          </a:p>
          <a:p>
            <a:pPr algn="ctr">
              <a:lnSpc>
                <a:spcPct val="90000"/>
              </a:lnSpc>
            </a:pPr>
            <a:r>
              <a:rPr lang="en-US" altLang="zh-TW" sz="6000" dirty="0">
                <a:solidFill>
                  <a:srgbClr val="FF0000"/>
                </a:solidFill>
              </a:rPr>
              <a:t>(D)</a:t>
            </a:r>
            <a:endParaRPr lang="zh-TW" altLang="en-US" sz="6000" dirty="0">
              <a:solidFill>
                <a:srgbClr val="FF0000"/>
              </a:solidFill>
            </a:endParaRPr>
          </a:p>
        </p:txBody>
      </p:sp>
      <p:cxnSp>
        <p:nvCxnSpPr>
          <p:cNvPr id="6" name="直線單箭頭接點 5"/>
          <p:cNvCxnSpPr/>
          <p:nvPr/>
        </p:nvCxnSpPr>
        <p:spPr>
          <a:xfrm flipV="1">
            <a:off x="5543600" y="4496921"/>
            <a:ext cx="2016224" cy="9740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5831632" y="4494257"/>
            <a:ext cx="3041104" cy="15141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0" idx="0"/>
          </p:cNvCxnSpPr>
          <p:nvPr/>
        </p:nvCxnSpPr>
        <p:spPr>
          <a:xfrm flipV="1">
            <a:off x="10053092" y="4421006"/>
            <a:ext cx="1304867" cy="10473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9" idx="0"/>
          </p:cNvCxnSpPr>
          <p:nvPr/>
        </p:nvCxnSpPr>
        <p:spPr>
          <a:xfrm flipH="1" flipV="1">
            <a:off x="14525044" y="4421006"/>
            <a:ext cx="523612" cy="10499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flipV="1">
            <a:off x="12600384" y="4555918"/>
            <a:ext cx="1008112" cy="9150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2682312" y="7952607"/>
                <a:ext cx="8477912" cy="1648080"/>
              </a:xfrm>
              <a:prstGeom prst="rect">
                <a:avLst/>
              </a:prstGeom>
              <a:noFill/>
            </p:spPr>
            <p:txBody>
              <a:bodyPr wrap="square" rtlCol="0">
                <a:spAutoFit/>
              </a:bodyPr>
              <a:lstStyle/>
              <a:p>
                <a:pPr>
                  <a:lnSpc>
                    <a:spcPct val="90000"/>
                  </a:lnSpc>
                </a:pPr>
                <a14:m>
                  <m:oMathPara xmlns:m="http://schemas.openxmlformats.org/officeDocument/2006/math">
                    <m:oMathParaPr>
                      <m:jc m:val="left"/>
                    </m:oMathParaPr>
                    <m:oMath xmlns:m="http://schemas.openxmlformats.org/officeDocument/2006/math">
                      <m:f>
                        <m:fPr>
                          <m:ctrlPr>
                            <a:rPr lang="en-US" altLang="zh-TW" sz="6000" i="1">
                              <a:solidFill>
                                <a:srgbClr val="FF0000"/>
                              </a:solidFill>
                              <a:latin typeface="Cambria Math" panose="02040503050406030204" pitchFamily="18" charset="0"/>
                            </a:rPr>
                          </m:ctrlPr>
                        </m:fPr>
                        <m:num>
                          <m:r>
                            <a:rPr lang="en-US" altLang="zh-TW" sz="6000" i="1">
                              <a:solidFill>
                                <a:srgbClr val="FF0000"/>
                              </a:solidFill>
                              <a:latin typeface="Cambria Math"/>
                            </a:rPr>
                            <m:t>𝑇</m:t>
                          </m:r>
                          <m:r>
                            <a:rPr lang="en-US" altLang="zh-TW" sz="6000" i="1">
                              <a:solidFill>
                                <a:srgbClr val="FF0000"/>
                              </a:solidFill>
                              <a:latin typeface="Cambria Math"/>
                            </a:rPr>
                            <m:t>−</m:t>
                          </m:r>
                          <m:r>
                            <a:rPr lang="en-US" altLang="zh-TW" sz="6000" i="1">
                              <a:solidFill>
                                <a:srgbClr val="FF0000"/>
                              </a:solidFill>
                              <a:latin typeface="Cambria Math"/>
                            </a:rPr>
                            <m:t>𝐷</m:t>
                          </m:r>
                          <m:r>
                            <a:rPr lang="en-US" altLang="zh-TW" sz="6000" i="1">
                              <a:solidFill>
                                <a:srgbClr val="FF0000"/>
                              </a:solidFill>
                              <a:latin typeface="Cambria Math"/>
                            </a:rPr>
                            <m:t>−</m:t>
                          </m:r>
                          <m:r>
                            <a:rPr lang="en-US" altLang="zh-TW" sz="6000" i="1">
                              <a:solidFill>
                                <a:srgbClr val="FF0000"/>
                              </a:solidFill>
                              <a:latin typeface="Cambria Math"/>
                            </a:rPr>
                            <m:t>𝑆</m:t>
                          </m:r>
                          <m:r>
                            <a:rPr lang="en-US" altLang="zh-TW" sz="6000" i="1">
                              <a:solidFill>
                                <a:srgbClr val="FF0000"/>
                              </a:solidFill>
                              <a:latin typeface="Cambria Math"/>
                            </a:rPr>
                            <m:t>−</m:t>
                          </m:r>
                          <m:r>
                            <a:rPr lang="en-US" altLang="zh-TW" sz="6000" i="1">
                              <a:solidFill>
                                <a:srgbClr val="FF0000"/>
                              </a:solidFill>
                              <a:latin typeface="Cambria Math"/>
                            </a:rPr>
                            <m:t>𝐼</m:t>
                          </m:r>
                        </m:num>
                        <m:den>
                          <m:r>
                            <a:rPr lang="en-US" altLang="zh-TW" sz="6000" i="1">
                              <a:solidFill>
                                <a:srgbClr val="FF0000"/>
                              </a:solidFill>
                              <a:latin typeface="Cambria Math"/>
                            </a:rPr>
                            <m:t>𝑇</m:t>
                          </m:r>
                        </m:den>
                      </m:f>
                      <m:r>
                        <a:rPr lang="en-US" altLang="zh-TW" sz="6000" i="1">
                          <a:solidFill>
                            <a:srgbClr val="FF0000"/>
                          </a:solidFill>
                          <a:latin typeface="Cambria Math"/>
                          <a:ea typeface="Cambria Math"/>
                        </a:rPr>
                        <m:t>×100%=</m:t>
                      </m:r>
                    </m:oMath>
                  </m:oMathPara>
                </a14:m>
                <a:endParaRPr lang="en-US" altLang="zh-TW" sz="6000" dirty="0">
                  <a:solidFill>
                    <a:srgbClr val="FF0000"/>
                  </a:solidFill>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1341156" y="5301208"/>
                <a:ext cx="4238956" cy="870238"/>
              </a:xfrm>
              <a:prstGeom prst="rect">
                <a:avLst/>
              </a:prstGeom>
              <a:blipFill rotWithShape="1">
                <a:blip r:embed="rId3"/>
                <a:stretch>
                  <a:fillRect/>
                </a:stretch>
              </a:blipFill>
            </p:spPr>
            <p:txBody>
              <a:bodyPr/>
              <a:lstStyle/>
              <a:p>
                <a:r>
                  <a:rPr lang="zh-TW" altLang="en-US">
                    <a:noFill/>
                  </a:rPr>
                  <a:t> </a:t>
                </a:r>
              </a:p>
            </p:txBody>
          </p:sp>
        </mc:Fallback>
      </mc:AlternateContent>
      <p:sp>
        <p:nvSpPr>
          <p:cNvPr id="23" name="文字方塊 22"/>
          <p:cNvSpPr txBox="1"/>
          <p:nvPr/>
        </p:nvSpPr>
        <p:spPr>
          <a:xfrm>
            <a:off x="11016208" y="8276645"/>
            <a:ext cx="3527872" cy="923330"/>
          </a:xfrm>
          <a:prstGeom prst="rect">
            <a:avLst/>
          </a:prstGeom>
          <a:noFill/>
        </p:spPr>
        <p:txBody>
          <a:bodyPr wrap="square" rtlCol="0">
            <a:spAutoFit/>
          </a:bodyPr>
          <a:lstStyle/>
          <a:p>
            <a:pPr>
              <a:lnSpc>
                <a:spcPct val="90000"/>
              </a:lnSpc>
            </a:pPr>
            <a:r>
              <a:rPr lang="en-US" altLang="zh-TW" sz="6000" dirty="0">
                <a:solidFill>
                  <a:srgbClr val="FF0000"/>
                </a:solidFill>
              </a:rPr>
              <a:t>Accuracy</a:t>
            </a:r>
            <a:endParaRPr lang="zh-TW" altLang="en-US" sz="6000" dirty="0">
              <a:solidFill>
                <a:srgbClr val="FF0000"/>
              </a:solidFill>
            </a:endParaRPr>
          </a:p>
        </p:txBody>
      </p:sp>
      <p:sp>
        <p:nvSpPr>
          <p:cNvPr id="20" name="文字方塊 19"/>
          <p:cNvSpPr txBox="1"/>
          <p:nvPr/>
        </p:nvSpPr>
        <p:spPr>
          <a:xfrm>
            <a:off x="14562581" y="2654356"/>
            <a:ext cx="3366398" cy="923330"/>
          </a:xfrm>
          <a:prstGeom prst="rect">
            <a:avLst/>
          </a:prstGeom>
          <a:noFill/>
        </p:spPr>
        <p:txBody>
          <a:bodyPr wrap="square" rtlCol="0">
            <a:spAutoFit/>
          </a:bodyPr>
          <a:lstStyle/>
          <a:p>
            <a:pPr algn="ctr">
              <a:lnSpc>
                <a:spcPct val="90000"/>
              </a:lnSpc>
            </a:pPr>
            <a:r>
              <a:rPr lang="en-US" altLang="zh-TW" sz="6000" dirty="0"/>
              <a:t>Aligned</a:t>
            </a:r>
            <a:endParaRPr lang="zh-TW" altLang="en-US" sz="6000" dirty="0"/>
          </a:p>
        </p:txBody>
      </p:sp>
      <p:sp>
        <p:nvSpPr>
          <p:cNvPr id="21"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11</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843" y="391766"/>
            <a:ext cx="17938750" cy="10953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3000" b="1" dirty="0">
                <a:latin typeface="Times New Roman" pitchFamily="18" charset="0"/>
              </a:rPr>
              <a:t>Continuous Speech Recognition Example: Digit String Recognition ―  Level-Building</a:t>
            </a:r>
          </a:p>
        </p:txBody>
      </p:sp>
      <p:sp>
        <p:nvSpPr>
          <p:cNvPr id="25603" name="Rectangle 3"/>
          <p:cNvSpPr>
            <a:spLocks noGrp="1" noChangeArrowheads="1"/>
          </p:cNvSpPr>
          <p:nvPr>
            <p:ph type="body" idx="1"/>
          </p:nvPr>
        </p:nvSpPr>
        <p:spPr bwMode="auto">
          <a:xfrm>
            <a:off x="130176" y="1362871"/>
            <a:ext cx="18288000" cy="190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marL="361950" indent="-361950" eaLnBrk="1" hangingPunct="1">
              <a:spcBef>
                <a:spcPct val="0"/>
              </a:spcBef>
            </a:pPr>
            <a:r>
              <a:rPr lang="en-US" altLang="zh-TW" sz="4800" b="1" dirty="0">
                <a:latin typeface="Times New Roman" pitchFamily="18" charset="0"/>
              </a:rPr>
              <a:t>Known Number of Digits</a:t>
            </a:r>
          </a:p>
          <a:p>
            <a:pPr marL="361950" indent="-361950" eaLnBrk="1" hangingPunct="1">
              <a:spcBef>
                <a:spcPct val="0"/>
              </a:spcBef>
            </a:pPr>
            <a:r>
              <a:rPr lang="en-US" altLang="zh-TW" sz="4800" b="1" dirty="0">
                <a:latin typeface="Times New Roman" pitchFamily="18" charset="0"/>
              </a:rPr>
              <a:t>No Lexicon/Language Model Constraints</a:t>
            </a:r>
          </a:p>
          <a:p>
            <a:pPr marL="361950" indent="-361950" eaLnBrk="1" hangingPunct="1">
              <a:spcBef>
                <a:spcPct val="0"/>
              </a:spcBef>
            </a:pPr>
            <a:r>
              <a:rPr lang="en-US" altLang="zh-TW" sz="4800" b="1" dirty="0">
                <a:latin typeface="Times New Roman" pitchFamily="18" charset="0"/>
              </a:rPr>
              <a:t>Higher Computation Complexity, No Deletion/Insertion</a:t>
            </a:r>
          </a:p>
        </p:txBody>
      </p:sp>
      <p:grpSp>
        <p:nvGrpSpPr>
          <p:cNvPr id="25604" name="Group 4"/>
          <p:cNvGrpSpPr>
            <a:grpSpLocks/>
          </p:cNvGrpSpPr>
          <p:nvPr/>
        </p:nvGrpSpPr>
        <p:grpSpPr bwMode="auto">
          <a:xfrm>
            <a:off x="1828800" y="3675060"/>
            <a:ext cx="14630400" cy="2150153"/>
            <a:chOff x="100" y="1826"/>
            <a:chExt cx="3720" cy="797"/>
          </a:xfrm>
        </p:grpSpPr>
        <p:sp>
          <p:nvSpPr>
            <p:cNvPr id="26095" name="Line 5"/>
            <p:cNvSpPr>
              <a:spLocks noChangeShapeType="1"/>
            </p:cNvSpPr>
            <p:nvPr/>
          </p:nvSpPr>
          <p:spPr bwMode="auto">
            <a:xfrm>
              <a:off x="760" y="2156"/>
              <a:ext cx="19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96" name="Line 6"/>
            <p:cNvSpPr>
              <a:spLocks noChangeShapeType="1"/>
            </p:cNvSpPr>
            <p:nvPr/>
          </p:nvSpPr>
          <p:spPr bwMode="auto">
            <a:xfrm>
              <a:off x="1707" y="2143"/>
              <a:ext cx="19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97" name="Line 7"/>
            <p:cNvSpPr>
              <a:spLocks noChangeShapeType="1"/>
            </p:cNvSpPr>
            <p:nvPr/>
          </p:nvSpPr>
          <p:spPr bwMode="auto">
            <a:xfrm>
              <a:off x="2676" y="2152"/>
              <a:ext cx="19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98" name="Line 8"/>
            <p:cNvSpPr>
              <a:spLocks noChangeShapeType="1"/>
            </p:cNvSpPr>
            <p:nvPr/>
          </p:nvSpPr>
          <p:spPr bwMode="auto">
            <a:xfrm>
              <a:off x="3630" y="2124"/>
              <a:ext cx="19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099" name="Group 9"/>
            <p:cNvGrpSpPr>
              <a:grpSpLocks/>
            </p:cNvGrpSpPr>
            <p:nvPr/>
          </p:nvGrpSpPr>
          <p:grpSpPr bwMode="auto">
            <a:xfrm>
              <a:off x="960" y="1836"/>
              <a:ext cx="661" cy="769"/>
              <a:chOff x="336" y="960"/>
              <a:chExt cx="661" cy="769"/>
            </a:xfrm>
          </p:grpSpPr>
          <p:grpSp>
            <p:nvGrpSpPr>
              <p:cNvPr id="26214" name="Group 10"/>
              <p:cNvGrpSpPr>
                <a:grpSpLocks/>
              </p:cNvGrpSpPr>
              <p:nvPr/>
            </p:nvGrpSpPr>
            <p:grpSpPr bwMode="auto">
              <a:xfrm>
                <a:off x="336" y="960"/>
                <a:ext cx="644" cy="648"/>
                <a:chOff x="318" y="2902"/>
                <a:chExt cx="644" cy="648"/>
              </a:xfrm>
            </p:grpSpPr>
            <p:sp useBgFill="1">
              <p:nvSpPr>
                <p:cNvPr id="26216" name="Rectangle 11"/>
                <p:cNvSpPr>
                  <a:spLocks noChangeArrowheads="1"/>
                </p:cNvSpPr>
                <p:nvPr/>
              </p:nvSpPr>
              <p:spPr bwMode="auto">
                <a:xfrm>
                  <a:off x="318" y="2902"/>
                  <a:ext cx="644" cy="648"/>
                </a:xfrm>
                <a:prstGeom prst="rect">
                  <a:avLst/>
                </a:prstGeom>
                <a:ln w="25400">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6217" name="Group 12"/>
                <p:cNvGrpSpPr>
                  <a:grpSpLocks/>
                </p:cNvGrpSpPr>
                <p:nvPr/>
              </p:nvGrpSpPr>
              <p:grpSpPr bwMode="auto">
                <a:xfrm>
                  <a:off x="370" y="2947"/>
                  <a:ext cx="504" cy="114"/>
                  <a:chOff x="370" y="2947"/>
                  <a:chExt cx="504" cy="114"/>
                </a:xfrm>
              </p:grpSpPr>
              <p:sp>
                <p:nvSpPr>
                  <p:cNvPr id="26241" name="Oval 13"/>
                  <p:cNvSpPr>
                    <a:spLocks noChangeArrowheads="1"/>
                  </p:cNvSpPr>
                  <p:nvPr/>
                </p:nvSpPr>
                <p:spPr bwMode="auto">
                  <a:xfrm>
                    <a:off x="479" y="3036"/>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42" name="Oval 14"/>
                  <p:cNvSpPr>
                    <a:spLocks noChangeArrowheads="1"/>
                  </p:cNvSpPr>
                  <p:nvPr/>
                </p:nvSpPr>
                <p:spPr bwMode="auto">
                  <a:xfrm>
                    <a:off x="602"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43" name="Oval 15"/>
                  <p:cNvSpPr>
                    <a:spLocks noChangeArrowheads="1"/>
                  </p:cNvSpPr>
                  <p:nvPr/>
                </p:nvSpPr>
                <p:spPr bwMode="auto">
                  <a:xfrm>
                    <a:off x="725"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44" name="Line 16"/>
                  <p:cNvSpPr>
                    <a:spLocks noChangeShapeType="1"/>
                  </p:cNvSpPr>
                  <p:nvPr/>
                </p:nvSpPr>
                <p:spPr bwMode="auto">
                  <a:xfrm>
                    <a:off x="370" y="3041"/>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5" name="Line 17"/>
                  <p:cNvSpPr>
                    <a:spLocks noChangeShapeType="1"/>
                  </p:cNvSpPr>
                  <p:nvPr/>
                </p:nvSpPr>
                <p:spPr bwMode="auto">
                  <a:xfrm>
                    <a:off x="527" y="3041"/>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6" name="Line 18"/>
                  <p:cNvSpPr>
                    <a:spLocks noChangeShapeType="1"/>
                  </p:cNvSpPr>
                  <p:nvPr/>
                </p:nvSpPr>
                <p:spPr bwMode="auto">
                  <a:xfrm>
                    <a:off x="648" y="3041"/>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7" name="Arc 19"/>
                  <p:cNvSpPr>
                    <a:spLocks/>
                  </p:cNvSpPr>
                  <p:nvPr/>
                </p:nvSpPr>
                <p:spPr bwMode="auto">
                  <a:xfrm>
                    <a:off x="457" y="2951"/>
                    <a:ext cx="87"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path>
                      <a:path w="43200" h="43200" stroke="0"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lnTo>
                          <a:pt x="21600" y="21600"/>
                        </a:lnTo>
                        <a:lnTo>
                          <a:pt x="13971" y="41808"/>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8" name="Arc 20"/>
                  <p:cNvSpPr>
                    <a:spLocks/>
                  </p:cNvSpPr>
                  <p:nvPr/>
                </p:nvSpPr>
                <p:spPr bwMode="auto">
                  <a:xfrm>
                    <a:off x="580" y="2947"/>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9" name="Arc 21"/>
                  <p:cNvSpPr>
                    <a:spLocks/>
                  </p:cNvSpPr>
                  <p:nvPr/>
                </p:nvSpPr>
                <p:spPr bwMode="auto">
                  <a:xfrm>
                    <a:off x="700" y="2949"/>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50" name="Line 22"/>
                  <p:cNvSpPr>
                    <a:spLocks noChangeShapeType="1"/>
                  </p:cNvSpPr>
                  <p:nvPr/>
                </p:nvSpPr>
                <p:spPr bwMode="auto">
                  <a:xfrm>
                    <a:off x="771" y="3041"/>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218" name="Group 23"/>
                <p:cNvGrpSpPr>
                  <a:grpSpLocks/>
                </p:cNvGrpSpPr>
                <p:nvPr/>
              </p:nvGrpSpPr>
              <p:grpSpPr bwMode="auto">
                <a:xfrm>
                  <a:off x="370" y="3104"/>
                  <a:ext cx="504" cy="114"/>
                  <a:chOff x="370" y="3104"/>
                  <a:chExt cx="504" cy="114"/>
                </a:xfrm>
              </p:grpSpPr>
              <p:sp>
                <p:nvSpPr>
                  <p:cNvPr id="26231" name="Oval 24"/>
                  <p:cNvSpPr>
                    <a:spLocks noChangeArrowheads="1"/>
                  </p:cNvSpPr>
                  <p:nvPr/>
                </p:nvSpPr>
                <p:spPr bwMode="auto">
                  <a:xfrm>
                    <a:off x="479" y="3193"/>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32" name="Oval 25"/>
                  <p:cNvSpPr>
                    <a:spLocks noChangeArrowheads="1"/>
                  </p:cNvSpPr>
                  <p:nvPr/>
                </p:nvSpPr>
                <p:spPr bwMode="auto">
                  <a:xfrm>
                    <a:off x="602"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33" name="Oval 26"/>
                  <p:cNvSpPr>
                    <a:spLocks noChangeArrowheads="1"/>
                  </p:cNvSpPr>
                  <p:nvPr/>
                </p:nvSpPr>
                <p:spPr bwMode="auto">
                  <a:xfrm>
                    <a:off x="725"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34" name="Line 27"/>
                  <p:cNvSpPr>
                    <a:spLocks noChangeShapeType="1"/>
                  </p:cNvSpPr>
                  <p:nvPr/>
                </p:nvSpPr>
                <p:spPr bwMode="auto">
                  <a:xfrm>
                    <a:off x="370" y="3199"/>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5" name="Line 28"/>
                  <p:cNvSpPr>
                    <a:spLocks noChangeShapeType="1"/>
                  </p:cNvSpPr>
                  <p:nvPr/>
                </p:nvSpPr>
                <p:spPr bwMode="auto">
                  <a:xfrm>
                    <a:off x="527" y="3199"/>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6" name="Line 29"/>
                  <p:cNvSpPr>
                    <a:spLocks noChangeShapeType="1"/>
                  </p:cNvSpPr>
                  <p:nvPr/>
                </p:nvSpPr>
                <p:spPr bwMode="auto">
                  <a:xfrm>
                    <a:off x="648" y="3199"/>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7" name="Arc 30"/>
                  <p:cNvSpPr>
                    <a:spLocks/>
                  </p:cNvSpPr>
                  <p:nvPr/>
                </p:nvSpPr>
                <p:spPr bwMode="auto">
                  <a:xfrm>
                    <a:off x="457" y="3107"/>
                    <a:ext cx="87"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path>
                      <a:path w="43200" h="43200" stroke="0"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lnTo>
                          <a:pt x="21600" y="21600"/>
                        </a:lnTo>
                        <a:lnTo>
                          <a:pt x="14677" y="42060"/>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8" name="Arc 31"/>
                  <p:cNvSpPr>
                    <a:spLocks/>
                  </p:cNvSpPr>
                  <p:nvPr/>
                </p:nvSpPr>
                <p:spPr bwMode="auto">
                  <a:xfrm>
                    <a:off x="580" y="3104"/>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9" name="Arc 32"/>
                  <p:cNvSpPr>
                    <a:spLocks/>
                  </p:cNvSpPr>
                  <p:nvPr/>
                </p:nvSpPr>
                <p:spPr bwMode="auto">
                  <a:xfrm>
                    <a:off x="700" y="3106"/>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40" name="Line 33"/>
                  <p:cNvSpPr>
                    <a:spLocks noChangeShapeType="1"/>
                  </p:cNvSpPr>
                  <p:nvPr/>
                </p:nvSpPr>
                <p:spPr bwMode="auto">
                  <a:xfrm>
                    <a:off x="771" y="3199"/>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219" name="Line 34"/>
                <p:cNvSpPr>
                  <a:spLocks noChangeShapeType="1"/>
                </p:cNvSpPr>
                <p:nvPr/>
              </p:nvSpPr>
              <p:spPr bwMode="auto">
                <a:xfrm>
                  <a:off x="621" y="3245"/>
                  <a:ext cx="0" cy="10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220" name="Group 35"/>
                <p:cNvGrpSpPr>
                  <a:grpSpLocks/>
                </p:cNvGrpSpPr>
                <p:nvPr/>
              </p:nvGrpSpPr>
              <p:grpSpPr bwMode="auto">
                <a:xfrm>
                  <a:off x="370" y="3349"/>
                  <a:ext cx="504" cy="113"/>
                  <a:chOff x="370" y="3349"/>
                  <a:chExt cx="504" cy="113"/>
                </a:xfrm>
              </p:grpSpPr>
              <p:sp>
                <p:nvSpPr>
                  <p:cNvPr id="26221" name="Oval 36"/>
                  <p:cNvSpPr>
                    <a:spLocks noChangeArrowheads="1"/>
                  </p:cNvSpPr>
                  <p:nvPr/>
                </p:nvSpPr>
                <p:spPr bwMode="auto">
                  <a:xfrm>
                    <a:off x="479" y="3438"/>
                    <a:ext cx="38"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22" name="Oval 37"/>
                  <p:cNvSpPr>
                    <a:spLocks noChangeArrowheads="1"/>
                  </p:cNvSpPr>
                  <p:nvPr/>
                </p:nvSpPr>
                <p:spPr bwMode="auto">
                  <a:xfrm>
                    <a:off x="602"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23" name="Oval 38"/>
                  <p:cNvSpPr>
                    <a:spLocks noChangeArrowheads="1"/>
                  </p:cNvSpPr>
                  <p:nvPr/>
                </p:nvSpPr>
                <p:spPr bwMode="auto">
                  <a:xfrm>
                    <a:off x="725"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24" name="Line 39"/>
                  <p:cNvSpPr>
                    <a:spLocks noChangeShapeType="1"/>
                  </p:cNvSpPr>
                  <p:nvPr/>
                </p:nvSpPr>
                <p:spPr bwMode="auto">
                  <a:xfrm>
                    <a:off x="370" y="3443"/>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25" name="Line 40"/>
                  <p:cNvSpPr>
                    <a:spLocks noChangeShapeType="1"/>
                  </p:cNvSpPr>
                  <p:nvPr/>
                </p:nvSpPr>
                <p:spPr bwMode="auto">
                  <a:xfrm>
                    <a:off x="527" y="3443"/>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26" name="Line 41"/>
                  <p:cNvSpPr>
                    <a:spLocks noChangeShapeType="1"/>
                  </p:cNvSpPr>
                  <p:nvPr/>
                </p:nvSpPr>
                <p:spPr bwMode="auto">
                  <a:xfrm>
                    <a:off x="648" y="3443"/>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27" name="Arc 42"/>
                  <p:cNvSpPr>
                    <a:spLocks/>
                  </p:cNvSpPr>
                  <p:nvPr/>
                </p:nvSpPr>
                <p:spPr bwMode="auto">
                  <a:xfrm>
                    <a:off x="457" y="3352"/>
                    <a:ext cx="87" cy="8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path>
                      <a:path w="43200" h="43200" stroke="0"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lnTo>
                          <a:pt x="21600" y="21600"/>
                        </a:lnTo>
                        <a:lnTo>
                          <a:pt x="13987" y="4181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28" name="Arc 43"/>
                  <p:cNvSpPr>
                    <a:spLocks/>
                  </p:cNvSpPr>
                  <p:nvPr/>
                </p:nvSpPr>
                <p:spPr bwMode="auto">
                  <a:xfrm>
                    <a:off x="580" y="3349"/>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29" name="Arc 44"/>
                  <p:cNvSpPr>
                    <a:spLocks/>
                  </p:cNvSpPr>
                  <p:nvPr/>
                </p:nvSpPr>
                <p:spPr bwMode="auto">
                  <a:xfrm>
                    <a:off x="700" y="3352"/>
                    <a:ext cx="90"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5694" y="42377"/>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30" name="Line 45"/>
                  <p:cNvSpPr>
                    <a:spLocks noChangeShapeType="1"/>
                  </p:cNvSpPr>
                  <p:nvPr/>
                </p:nvSpPr>
                <p:spPr bwMode="auto">
                  <a:xfrm>
                    <a:off x="771" y="3443"/>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26215" name="Rectangle 46"/>
              <p:cNvSpPr>
                <a:spLocks noChangeArrowheads="1"/>
              </p:cNvSpPr>
              <p:nvPr/>
            </p:nvSpPr>
            <p:spPr bwMode="auto">
              <a:xfrm>
                <a:off x="840" y="976"/>
                <a:ext cx="157"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0</a:t>
                </a:r>
              </a:p>
              <a:p>
                <a:pPr eaLnBrk="1" hangingPunct="1"/>
                <a:endParaRPr lang="en-US" altLang="zh-TW" sz="2400">
                  <a:latin typeface="Times New Roman" pitchFamily="18" charset="0"/>
                </a:endParaRPr>
              </a:p>
              <a:p>
                <a:pPr eaLnBrk="1" hangingPunct="1"/>
                <a:r>
                  <a:rPr lang="en-US" altLang="zh-TW" sz="2400">
                    <a:latin typeface="Times New Roman" pitchFamily="18" charset="0"/>
                  </a:rPr>
                  <a:t>1</a:t>
                </a:r>
              </a:p>
              <a:p>
                <a:pPr eaLnBrk="1" hangingPunct="1"/>
                <a:r>
                  <a:rPr lang="en-US" altLang="zh-TW" sz="2400">
                    <a:latin typeface="Times New Roman" pitchFamily="18" charset="0"/>
                  </a:rPr>
                  <a:t>.</a:t>
                </a:r>
              </a:p>
              <a:p>
                <a:pPr eaLnBrk="1" hangingPunct="1"/>
                <a:r>
                  <a:rPr lang="en-US" altLang="zh-TW" sz="2400">
                    <a:latin typeface="Times New Roman" pitchFamily="18" charset="0"/>
                  </a:rPr>
                  <a:t>9</a:t>
                </a:r>
              </a:p>
            </p:txBody>
          </p:sp>
        </p:grpSp>
        <p:grpSp>
          <p:nvGrpSpPr>
            <p:cNvPr id="26100" name="Group 47"/>
            <p:cNvGrpSpPr>
              <a:grpSpLocks/>
            </p:cNvGrpSpPr>
            <p:nvPr/>
          </p:nvGrpSpPr>
          <p:grpSpPr bwMode="auto">
            <a:xfrm>
              <a:off x="1968" y="1836"/>
              <a:ext cx="662" cy="769"/>
              <a:chOff x="336" y="960"/>
              <a:chExt cx="662" cy="769"/>
            </a:xfrm>
          </p:grpSpPr>
          <p:grpSp>
            <p:nvGrpSpPr>
              <p:cNvPr id="26177" name="Group 48"/>
              <p:cNvGrpSpPr>
                <a:grpSpLocks/>
              </p:cNvGrpSpPr>
              <p:nvPr/>
            </p:nvGrpSpPr>
            <p:grpSpPr bwMode="auto">
              <a:xfrm>
                <a:off x="336" y="960"/>
                <a:ext cx="644" cy="648"/>
                <a:chOff x="318" y="2902"/>
                <a:chExt cx="644" cy="648"/>
              </a:xfrm>
            </p:grpSpPr>
            <p:sp useBgFill="1">
              <p:nvSpPr>
                <p:cNvPr id="26179" name="Rectangle 49"/>
                <p:cNvSpPr>
                  <a:spLocks noChangeArrowheads="1"/>
                </p:cNvSpPr>
                <p:nvPr/>
              </p:nvSpPr>
              <p:spPr bwMode="auto">
                <a:xfrm>
                  <a:off x="318" y="2902"/>
                  <a:ext cx="644" cy="648"/>
                </a:xfrm>
                <a:prstGeom prst="rect">
                  <a:avLst/>
                </a:prstGeom>
                <a:ln w="25400">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6180" name="Group 50"/>
                <p:cNvGrpSpPr>
                  <a:grpSpLocks/>
                </p:cNvGrpSpPr>
                <p:nvPr/>
              </p:nvGrpSpPr>
              <p:grpSpPr bwMode="auto">
                <a:xfrm>
                  <a:off x="370" y="2947"/>
                  <a:ext cx="504" cy="114"/>
                  <a:chOff x="370" y="2947"/>
                  <a:chExt cx="504" cy="114"/>
                </a:xfrm>
              </p:grpSpPr>
              <p:sp>
                <p:nvSpPr>
                  <p:cNvPr id="26204" name="Oval 51"/>
                  <p:cNvSpPr>
                    <a:spLocks noChangeArrowheads="1"/>
                  </p:cNvSpPr>
                  <p:nvPr/>
                </p:nvSpPr>
                <p:spPr bwMode="auto">
                  <a:xfrm>
                    <a:off x="479" y="3036"/>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05" name="Oval 52"/>
                  <p:cNvSpPr>
                    <a:spLocks noChangeArrowheads="1"/>
                  </p:cNvSpPr>
                  <p:nvPr/>
                </p:nvSpPr>
                <p:spPr bwMode="auto">
                  <a:xfrm>
                    <a:off x="602"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06" name="Oval 53"/>
                  <p:cNvSpPr>
                    <a:spLocks noChangeArrowheads="1"/>
                  </p:cNvSpPr>
                  <p:nvPr/>
                </p:nvSpPr>
                <p:spPr bwMode="auto">
                  <a:xfrm>
                    <a:off x="725"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207" name="Line 54"/>
                  <p:cNvSpPr>
                    <a:spLocks noChangeShapeType="1"/>
                  </p:cNvSpPr>
                  <p:nvPr/>
                </p:nvSpPr>
                <p:spPr bwMode="auto">
                  <a:xfrm>
                    <a:off x="370" y="3041"/>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8" name="Line 55"/>
                  <p:cNvSpPr>
                    <a:spLocks noChangeShapeType="1"/>
                  </p:cNvSpPr>
                  <p:nvPr/>
                </p:nvSpPr>
                <p:spPr bwMode="auto">
                  <a:xfrm>
                    <a:off x="527" y="3041"/>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9" name="Line 56"/>
                  <p:cNvSpPr>
                    <a:spLocks noChangeShapeType="1"/>
                  </p:cNvSpPr>
                  <p:nvPr/>
                </p:nvSpPr>
                <p:spPr bwMode="auto">
                  <a:xfrm>
                    <a:off x="648" y="3041"/>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0" name="Arc 57"/>
                  <p:cNvSpPr>
                    <a:spLocks/>
                  </p:cNvSpPr>
                  <p:nvPr/>
                </p:nvSpPr>
                <p:spPr bwMode="auto">
                  <a:xfrm>
                    <a:off x="457" y="2951"/>
                    <a:ext cx="87"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path>
                      <a:path w="43200" h="43200" stroke="0"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lnTo>
                          <a:pt x="21600" y="21600"/>
                        </a:lnTo>
                        <a:lnTo>
                          <a:pt x="13971" y="41808"/>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1" name="Arc 58"/>
                  <p:cNvSpPr>
                    <a:spLocks/>
                  </p:cNvSpPr>
                  <p:nvPr/>
                </p:nvSpPr>
                <p:spPr bwMode="auto">
                  <a:xfrm>
                    <a:off x="580" y="2947"/>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2" name="Arc 59"/>
                  <p:cNvSpPr>
                    <a:spLocks/>
                  </p:cNvSpPr>
                  <p:nvPr/>
                </p:nvSpPr>
                <p:spPr bwMode="auto">
                  <a:xfrm>
                    <a:off x="700" y="2949"/>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13" name="Line 60"/>
                  <p:cNvSpPr>
                    <a:spLocks noChangeShapeType="1"/>
                  </p:cNvSpPr>
                  <p:nvPr/>
                </p:nvSpPr>
                <p:spPr bwMode="auto">
                  <a:xfrm>
                    <a:off x="771" y="3041"/>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181" name="Group 61"/>
                <p:cNvGrpSpPr>
                  <a:grpSpLocks/>
                </p:cNvGrpSpPr>
                <p:nvPr/>
              </p:nvGrpSpPr>
              <p:grpSpPr bwMode="auto">
                <a:xfrm>
                  <a:off x="370" y="3104"/>
                  <a:ext cx="504" cy="114"/>
                  <a:chOff x="370" y="3104"/>
                  <a:chExt cx="504" cy="114"/>
                </a:xfrm>
              </p:grpSpPr>
              <p:sp>
                <p:nvSpPr>
                  <p:cNvPr id="26194" name="Oval 62"/>
                  <p:cNvSpPr>
                    <a:spLocks noChangeArrowheads="1"/>
                  </p:cNvSpPr>
                  <p:nvPr/>
                </p:nvSpPr>
                <p:spPr bwMode="auto">
                  <a:xfrm>
                    <a:off x="479" y="3193"/>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95" name="Oval 63"/>
                  <p:cNvSpPr>
                    <a:spLocks noChangeArrowheads="1"/>
                  </p:cNvSpPr>
                  <p:nvPr/>
                </p:nvSpPr>
                <p:spPr bwMode="auto">
                  <a:xfrm>
                    <a:off x="602"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96" name="Oval 64"/>
                  <p:cNvSpPr>
                    <a:spLocks noChangeArrowheads="1"/>
                  </p:cNvSpPr>
                  <p:nvPr/>
                </p:nvSpPr>
                <p:spPr bwMode="auto">
                  <a:xfrm>
                    <a:off x="725"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97" name="Line 65"/>
                  <p:cNvSpPr>
                    <a:spLocks noChangeShapeType="1"/>
                  </p:cNvSpPr>
                  <p:nvPr/>
                </p:nvSpPr>
                <p:spPr bwMode="auto">
                  <a:xfrm>
                    <a:off x="370" y="3199"/>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8" name="Line 66"/>
                  <p:cNvSpPr>
                    <a:spLocks noChangeShapeType="1"/>
                  </p:cNvSpPr>
                  <p:nvPr/>
                </p:nvSpPr>
                <p:spPr bwMode="auto">
                  <a:xfrm>
                    <a:off x="527" y="3199"/>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9" name="Line 67"/>
                  <p:cNvSpPr>
                    <a:spLocks noChangeShapeType="1"/>
                  </p:cNvSpPr>
                  <p:nvPr/>
                </p:nvSpPr>
                <p:spPr bwMode="auto">
                  <a:xfrm>
                    <a:off x="648" y="3199"/>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0" name="Arc 68"/>
                  <p:cNvSpPr>
                    <a:spLocks/>
                  </p:cNvSpPr>
                  <p:nvPr/>
                </p:nvSpPr>
                <p:spPr bwMode="auto">
                  <a:xfrm>
                    <a:off x="457" y="3107"/>
                    <a:ext cx="87"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path>
                      <a:path w="43200" h="43200" stroke="0"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lnTo>
                          <a:pt x="21600" y="21600"/>
                        </a:lnTo>
                        <a:lnTo>
                          <a:pt x="14677" y="42060"/>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1" name="Arc 69"/>
                  <p:cNvSpPr>
                    <a:spLocks/>
                  </p:cNvSpPr>
                  <p:nvPr/>
                </p:nvSpPr>
                <p:spPr bwMode="auto">
                  <a:xfrm>
                    <a:off x="580" y="3104"/>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2" name="Arc 70"/>
                  <p:cNvSpPr>
                    <a:spLocks/>
                  </p:cNvSpPr>
                  <p:nvPr/>
                </p:nvSpPr>
                <p:spPr bwMode="auto">
                  <a:xfrm>
                    <a:off x="700" y="3106"/>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203" name="Line 71"/>
                  <p:cNvSpPr>
                    <a:spLocks noChangeShapeType="1"/>
                  </p:cNvSpPr>
                  <p:nvPr/>
                </p:nvSpPr>
                <p:spPr bwMode="auto">
                  <a:xfrm>
                    <a:off x="771" y="3199"/>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182" name="Line 72"/>
                <p:cNvSpPr>
                  <a:spLocks noChangeShapeType="1"/>
                </p:cNvSpPr>
                <p:nvPr/>
              </p:nvSpPr>
              <p:spPr bwMode="auto">
                <a:xfrm>
                  <a:off x="621" y="3245"/>
                  <a:ext cx="0" cy="10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183" name="Group 73"/>
                <p:cNvGrpSpPr>
                  <a:grpSpLocks/>
                </p:cNvGrpSpPr>
                <p:nvPr/>
              </p:nvGrpSpPr>
              <p:grpSpPr bwMode="auto">
                <a:xfrm>
                  <a:off x="370" y="3349"/>
                  <a:ext cx="504" cy="113"/>
                  <a:chOff x="370" y="3349"/>
                  <a:chExt cx="504" cy="113"/>
                </a:xfrm>
              </p:grpSpPr>
              <p:sp>
                <p:nvSpPr>
                  <p:cNvPr id="26184" name="Oval 74"/>
                  <p:cNvSpPr>
                    <a:spLocks noChangeArrowheads="1"/>
                  </p:cNvSpPr>
                  <p:nvPr/>
                </p:nvSpPr>
                <p:spPr bwMode="auto">
                  <a:xfrm>
                    <a:off x="479" y="3438"/>
                    <a:ext cx="38"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85" name="Oval 75"/>
                  <p:cNvSpPr>
                    <a:spLocks noChangeArrowheads="1"/>
                  </p:cNvSpPr>
                  <p:nvPr/>
                </p:nvSpPr>
                <p:spPr bwMode="auto">
                  <a:xfrm>
                    <a:off x="602"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86" name="Oval 76"/>
                  <p:cNvSpPr>
                    <a:spLocks noChangeArrowheads="1"/>
                  </p:cNvSpPr>
                  <p:nvPr/>
                </p:nvSpPr>
                <p:spPr bwMode="auto">
                  <a:xfrm>
                    <a:off x="725"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87" name="Line 77"/>
                  <p:cNvSpPr>
                    <a:spLocks noChangeShapeType="1"/>
                  </p:cNvSpPr>
                  <p:nvPr/>
                </p:nvSpPr>
                <p:spPr bwMode="auto">
                  <a:xfrm>
                    <a:off x="370" y="3443"/>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88" name="Line 78"/>
                  <p:cNvSpPr>
                    <a:spLocks noChangeShapeType="1"/>
                  </p:cNvSpPr>
                  <p:nvPr/>
                </p:nvSpPr>
                <p:spPr bwMode="auto">
                  <a:xfrm>
                    <a:off x="527" y="3443"/>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89" name="Line 79"/>
                  <p:cNvSpPr>
                    <a:spLocks noChangeShapeType="1"/>
                  </p:cNvSpPr>
                  <p:nvPr/>
                </p:nvSpPr>
                <p:spPr bwMode="auto">
                  <a:xfrm>
                    <a:off x="648" y="3443"/>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0" name="Arc 80"/>
                  <p:cNvSpPr>
                    <a:spLocks/>
                  </p:cNvSpPr>
                  <p:nvPr/>
                </p:nvSpPr>
                <p:spPr bwMode="auto">
                  <a:xfrm>
                    <a:off x="457" y="3352"/>
                    <a:ext cx="87" cy="8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path>
                      <a:path w="43200" h="43200" stroke="0"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lnTo>
                          <a:pt x="21600" y="21600"/>
                        </a:lnTo>
                        <a:lnTo>
                          <a:pt x="13987" y="4181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1" name="Arc 81"/>
                  <p:cNvSpPr>
                    <a:spLocks/>
                  </p:cNvSpPr>
                  <p:nvPr/>
                </p:nvSpPr>
                <p:spPr bwMode="auto">
                  <a:xfrm>
                    <a:off x="580" y="3349"/>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2" name="Arc 82"/>
                  <p:cNvSpPr>
                    <a:spLocks/>
                  </p:cNvSpPr>
                  <p:nvPr/>
                </p:nvSpPr>
                <p:spPr bwMode="auto">
                  <a:xfrm>
                    <a:off x="700" y="3352"/>
                    <a:ext cx="90"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5694" y="42377"/>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93" name="Line 83"/>
                  <p:cNvSpPr>
                    <a:spLocks noChangeShapeType="1"/>
                  </p:cNvSpPr>
                  <p:nvPr/>
                </p:nvSpPr>
                <p:spPr bwMode="auto">
                  <a:xfrm>
                    <a:off x="771" y="3443"/>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26178" name="Rectangle 84"/>
              <p:cNvSpPr>
                <a:spLocks noChangeArrowheads="1"/>
              </p:cNvSpPr>
              <p:nvPr/>
            </p:nvSpPr>
            <p:spPr bwMode="auto">
              <a:xfrm>
                <a:off x="841" y="976"/>
                <a:ext cx="157"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0</a:t>
                </a:r>
              </a:p>
              <a:p>
                <a:pPr eaLnBrk="1" hangingPunct="1"/>
                <a:endParaRPr lang="en-US" altLang="zh-TW" sz="2400">
                  <a:latin typeface="Times New Roman" pitchFamily="18" charset="0"/>
                </a:endParaRPr>
              </a:p>
              <a:p>
                <a:pPr eaLnBrk="1" hangingPunct="1"/>
                <a:r>
                  <a:rPr lang="en-US" altLang="zh-TW" sz="2400">
                    <a:latin typeface="Times New Roman" pitchFamily="18" charset="0"/>
                  </a:rPr>
                  <a:t>1</a:t>
                </a:r>
              </a:p>
              <a:p>
                <a:pPr eaLnBrk="1" hangingPunct="1"/>
                <a:r>
                  <a:rPr lang="en-US" altLang="zh-TW" sz="2400">
                    <a:latin typeface="Times New Roman" pitchFamily="18" charset="0"/>
                  </a:rPr>
                  <a:t>.</a:t>
                </a:r>
              </a:p>
              <a:p>
                <a:pPr eaLnBrk="1" hangingPunct="1"/>
                <a:r>
                  <a:rPr lang="en-US" altLang="zh-TW" sz="2400">
                    <a:latin typeface="Times New Roman" pitchFamily="18" charset="0"/>
                  </a:rPr>
                  <a:t>9</a:t>
                </a:r>
              </a:p>
            </p:txBody>
          </p:sp>
        </p:grpSp>
        <p:grpSp>
          <p:nvGrpSpPr>
            <p:cNvPr id="26101" name="Group 85"/>
            <p:cNvGrpSpPr>
              <a:grpSpLocks/>
            </p:cNvGrpSpPr>
            <p:nvPr/>
          </p:nvGrpSpPr>
          <p:grpSpPr bwMode="auto">
            <a:xfrm>
              <a:off x="2918" y="1855"/>
              <a:ext cx="662" cy="768"/>
              <a:chOff x="336" y="960"/>
              <a:chExt cx="662" cy="768"/>
            </a:xfrm>
          </p:grpSpPr>
          <p:grpSp>
            <p:nvGrpSpPr>
              <p:cNvPr id="26140" name="Group 86"/>
              <p:cNvGrpSpPr>
                <a:grpSpLocks/>
              </p:cNvGrpSpPr>
              <p:nvPr/>
            </p:nvGrpSpPr>
            <p:grpSpPr bwMode="auto">
              <a:xfrm>
                <a:off x="336" y="960"/>
                <a:ext cx="644" cy="648"/>
                <a:chOff x="318" y="2902"/>
                <a:chExt cx="644" cy="648"/>
              </a:xfrm>
            </p:grpSpPr>
            <p:sp useBgFill="1">
              <p:nvSpPr>
                <p:cNvPr id="26142" name="Rectangle 87"/>
                <p:cNvSpPr>
                  <a:spLocks noChangeArrowheads="1"/>
                </p:cNvSpPr>
                <p:nvPr/>
              </p:nvSpPr>
              <p:spPr bwMode="auto">
                <a:xfrm>
                  <a:off x="318" y="2902"/>
                  <a:ext cx="644" cy="648"/>
                </a:xfrm>
                <a:prstGeom prst="rect">
                  <a:avLst/>
                </a:prstGeom>
                <a:ln w="25400">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6143" name="Group 88"/>
                <p:cNvGrpSpPr>
                  <a:grpSpLocks/>
                </p:cNvGrpSpPr>
                <p:nvPr/>
              </p:nvGrpSpPr>
              <p:grpSpPr bwMode="auto">
                <a:xfrm>
                  <a:off x="370" y="2947"/>
                  <a:ext cx="504" cy="114"/>
                  <a:chOff x="370" y="2947"/>
                  <a:chExt cx="504" cy="114"/>
                </a:xfrm>
              </p:grpSpPr>
              <p:sp>
                <p:nvSpPr>
                  <p:cNvPr id="26167" name="Oval 89"/>
                  <p:cNvSpPr>
                    <a:spLocks noChangeArrowheads="1"/>
                  </p:cNvSpPr>
                  <p:nvPr/>
                </p:nvSpPr>
                <p:spPr bwMode="auto">
                  <a:xfrm>
                    <a:off x="479" y="3036"/>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68" name="Oval 90"/>
                  <p:cNvSpPr>
                    <a:spLocks noChangeArrowheads="1"/>
                  </p:cNvSpPr>
                  <p:nvPr/>
                </p:nvSpPr>
                <p:spPr bwMode="auto">
                  <a:xfrm>
                    <a:off x="602"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69" name="Oval 91"/>
                  <p:cNvSpPr>
                    <a:spLocks noChangeArrowheads="1"/>
                  </p:cNvSpPr>
                  <p:nvPr/>
                </p:nvSpPr>
                <p:spPr bwMode="auto">
                  <a:xfrm>
                    <a:off x="725"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70" name="Line 92"/>
                  <p:cNvSpPr>
                    <a:spLocks noChangeShapeType="1"/>
                  </p:cNvSpPr>
                  <p:nvPr/>
                </p:nvSpPr>
                <p:spPr bwMode="auto">
                  <a:xfrm>
                    <a:off x="370" y="3041"/>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1" name="Line 93"/>
                  <p:cNvSpPr>
                    <a:spLocks noChangeShapeType="1"/>
                  </p:cNvSpPr>
                  <p:nvPr/>
                </p:nvSpPr>
                <p:spPr bwMode="auto">
                  <a:xfrm>
                    <a:off x="527" y="3041"/>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2" name="Line 94"/>
                  <p:cNvSpPr>
                    <a:spLocks noChangeShapeType="1"/>
                  </p:cNvSpPr>
                  <p:nvPr/>
                </p:nvSpPr>
                <p:spPr bwMode="auto">
                  <a:xfrm>
                    <a:off x="648" y="3041"/>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3" name="Arc 95"/>
                  <p:cNvSpPr>
                    <a:spLocks/>
                  </p:cNvSpPr>
                  <p:nvPr/>
                </p:nvSpPr>
                <p:spPr bwMode="auto">
                  <a:xfrm>
                    <a:off x="457" y="2951"/>
                    <a:ext cx="87"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path>
                      <a:path w="43200" h="43200" stroke="0"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lnTo>
                          <a:pt x="21600" y="21600"/>
                        </a:lnTo>
                        <a:lnTo>
                          <a:pt x="13971" y="41808"/>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4" name="Arc 96"/>
                  <p:cNvSpPr>
                    <a:spLocks/>
                  </p:cNvSpPr>
                  <p:nvPr/>
                </p:nvSpPr>
                <p:spPr bwMode="auto">
                  <a:xfrm>
                    <a:off x="580" y="2947"/>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5" name="Arc 97"/>
                  <p:cNvSpPr>
                    <a:spLocks/>
                  </p:cNvSpPr>
                  <p:nvPr/>
                </p:nvSpPr>
                <p:spPr bwMode="auto">
                  <a:xfrm>
                    <a:off x="700" y="2949"/>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76" name="Line 98"/>
                  <p:cNvSpPr>
                    <a:spLocks noChangeShapeType="1"/>
                  </p:cNvSpPr>
                  <p:nvPr/>
                </p:nvSpPr>
                <p:spPr bwMode="auto">
                  <a:xfrm>
                    <a:off x="771" y="3041"/>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144" name="Group 99"/>
                <p:cNvGrpSpPr>
                  <a:grpSpLocks/>
                </p:cNvGrpSpPr>
                <p:nvPr/>
              </p:nvGrpSpPr>
              <p:grpSpPr bwMode="auto">
                <a:xfrm>
                  <a:off x="370" y="3104"/>
                  <a:ext cx="504" cy="114"/>
                  <a:chOff x="370" y="3104"/>
                  <a:chExt cx="504" cy="114"/>
                </a:xfrm>
              </p:grpSpPr>
              <p:sp>
                <p:nvSpPr>
                  <p:cNvPr id="26157" name="Oval 100"/>
                  <p:cNvSpPr>
                    <a:spLocks noChangeArrowheads="1"/>
                  </p:cNvSpPr>
                  <p:nvPr/>
                </p:nvSpPr>
                <p:spPr bwMode="auto">
                  <a:xfrm>
                    <a:off x="479" y="3193"/>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58" name="Oval 101"/>
                  <p:cNvSpPr>
                    <a:spLocks noChangeArrowheads="1"/>
                  </p:cNvSpPr>
                  <p:nvPr/>
                </p:nvSpPr>
                <p:spPr bwMode="auto">
                  <a:xfrm>
                    <a:off x="602"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59" name="Oval 102"/>
                  <p:cNvSpPr>
                    <a:spLocks noChangeArrowheads="1"/>
                  </p:cNvSpPr>
                  <p:nvPr/>
                </p:nvSpPr>
                <p:spPr bwMode="auto">
                  <a:xfrm>
                    <a:off x="725"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60" name="Line 103"/>
                  <p:cNvSpPr>
                    <a:spLocks noChangeShapeType="1"/>
                  </p:cNvSpPr>
                  <p:nvPr/>
                </p:nvSpPr>
                <p:spPr bwMode="auto">
                  <a:xfrm>
                    <a:off x="370" y="3199"/>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1" name="Line 104"/>
                  <p:cNvSpPr>
                    <a:spLocks noChangeShapeType="1"/>
                  </p:cNvSpPr>
                  <p:nvPr/>
                </p:nvSpPr>
                <p:spPr bwMode="auto">
                  <a:xfrm>
                    <a:off x="527" y="3199"/>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2" name="Line 105"/>
                  <p:cNvSpPr>
                    <a:spLocks noChangeShapeType="1"/>
                  </p:cNvSpPr>
                  <p:nvPr/>
                </p:nvSpPr>
                <p:spPr bwMode="auto">
                  <a:xfrm>
                    <a:off x="648" y="3199"/>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3" name="Arc 106"/>
                  <p:cNvSpPr>
                    <a:spLocks/>
                  </p:cNvSpPr>
                  <p:nvPr/>
                </p:nvSpPr>
                <p:spPr bwMode="auto">
                  <a:xfrm>
                    <a:off x="457" y="3107"/>
                    <a:ext cx="87"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path>
                      <a:path w="43200" h="43200" stroke="0"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lnTo>
                          <a:pt x="21600" y="21600"/>
                        </a:lnTo>
                        <a:lnTo>
                          <a:pt x="14677" y="42060"/>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4" name="Arc 107"/>
                  <p:cNvSpPr>
                    <a:spLocks/>
                  </p:cNvSpPr>
                  <p:nvPr/>
                </p:nvSpPr>
                <p:spPr bwMode="auto">
                  <a:xfrm>
                    <a:off x="580" y="3104"/>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5" name="Arc 108"/>
                  <p:cNvSpPr>
                    <a:spLocks/>
                  </p:cNvSpPr>
                  <p:nvPr/>
                </p:nvSpPr>
                <p:spPr bwMode="auto">
                  <a:xfrm>
                    <a:off x="700" y="3106"/>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66" name="Line 109"/>
                  <p:cNvSpPr>
                    <a:spLocks noChangeShapeType="1"/>
                  </p:cNvSpPr>
                  <p:nvPr/>
                </p:nvSpPr>
                <p:spPr bwMode="auto">
                  <a:xfrm>
                    <a:off x="771" y="3199"/>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145" name="Line 110"/>
                <p:cNvSpPr>
                  <a:spLocks noChangeShapeType="1"/>
                </p:cNvSpPr>
                <p:nvPr/>
              </p:nvSpPr>
              <p:spPr bwMode="auto">
                <a:xfrm>
                  <a:off x="621" y="3245"/>
                  <a:ext cx="0" cy="10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146" name="Group 111"/>
                <p:cNvGrpSpPr>
                  <a:grpSpLocks/>
                </p:cNvGrpSpPr>
                <p:nvPr/>
              </p:nvGrpSpPr>
              <p:grpSpPr bwMode="auto">
                <a:xfrm>
                  <a:off x="370" y="3349"/>
                  <a:ext cx="504" cy="113"/>
                  <a:chOff x="370" y="3349"/>
                  <a:chExt cx="504" cy="113"/>
                </a:xfrm>
              </p:grpSpPr>
              <p:sp>
                <p:nvSpPr>
                  <p:cNvPr id="26147" name="Oval 112"/>
                  <p:cNvSpPr>
                    <a:spLocks noChangeArrowheads="1"/>
                  </p:cNvSpPr>
                  <p:nvPr/>
                </p:nvSpPr>
                <p:spPr bwMode="auto">
                  <a:xfrm>
                    <a:off x="479" y="3438"/>
                    <a:ext cx="38"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48" name="Oval 113"/>
                  <p:cNvSpPr>
                    <a:spLocks noChangeArrowheads="1"/>
                  </p:cNvSpPr>
                  <p:nvPr/>
                </p:nvSpPr>
                <p:spPr bwMode="auto">
                  <a:xfrm>
                    <a:off x="602"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49" name="Oval 114"/>
                  <p:cNvSpPr>
                    <a:spLocks noChangeArrowheads="1"/>
                  </p:cNvSpPr>
                  <p:nvPr/>
                </p:nvSpPr>
                <p:spPr bwMode="auto">
                  <a:xfrm>
                    <a:off x="725"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50" name="Line 115"/>
                  <p:cNvSpPr>
                    <a:spLocks noChangeShapeType="1"/>
                  </p:cNvSpPr>
                  <p:nvPr/>
                </p:nvSpPr>
                <p:spPr bwMode="auto">
                  <a:xfrm>
                    <a:off x="370" y="3443"/>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1" name="Line 116"/>
                  <p:cNvSpPr>
                    <a:spLocks noChangeShapeType="1"/>
                  </p:cNvSpPr>
                  <p:nvPr/>
                </p:nvSpPr>
                <p:spPr bwMode="auto">
                  <a:xfrm>
                    <a:off x="527" y="3443"/>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2" name="Line 117"/>
                  <p:cNvSpPr>
                    <a:spLocks noChangeShapeType="1"/>
                  </p:cNvSpPr>
                  <p:nvPr/>
                </p:nvSpPr>
                <p:spPr bwMode="auto">
                  <a:xfrm>
                    <a:off x="648" y="3443"/>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3" name="Arc 118"/>
                  <p:cNvSpPr>
                    <a:spLocks/>
                  </p:cNvSpPr>
                  <p:nvPr/>
                </p:nvSpPr>
                <p:spPr bwMode="auto">
                  <a:xfrm>
                    <a:off x="457" y="3352"/>
                    <a:ext cx="87" cy="8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path>
                      <a:path w="43200" h="43200" stroke="0"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lnTo>
                          <a:pt x="21600" y="21600"/>
                        </a:lnTo>
                        <a:lnTo>
                          <a:pt x="13987" y="4181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4" name="Arc 119"/>
                  <p:cNvSpPr>
                    <a:spLocks/>
                  </p:cNvSpPr>
                  <p:nvPr/>
                </p:nvSpPr>
                <p:spPr bwMode="auto">
                  <a:xfrm>
                    <a:off x="580" y="3349"/>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5" name="Arc 120"/>
                  <p:cNvSpPr>
                    <a:spLocks/>
                  </p:cNvSpPr>
                  <p:nvPr/>
                </p:nvSpPr>
                <p:spPr bwMode="auto">
                  <a:xfrm>
                    <a:off x="700" y="3352"/>
                    <a:ext cx="90"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5694" y="42377"/>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56" name="Line 121"/>
                  <p:cNvSpPr>
                    <a:spLocks noChangeShapeType="1"/>
                  </p:cNvSpPr>
                  <p:nvPr/>
                </p:nvSpPr>
                <p:spPr bwMode="auto">
                  <a:xfrm>
                    <a:off x="771" y="3443"/>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26141" name="Rectangle 122"/>
              <p:cNvSpPr>
                <a:spLocks noChangeArrowheads="1"/>
              </p:cNvSpPr>
              <p:nvPr/>
            </p:nvSpPr>
            <p:spPr bwMode="auto">
              <a:xfrm>
                <a:off x="842" y="975"/>
                <a:ext cx="156"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0</a:t>
                </a:r>
              </a:p>
              <a:p>
                <a:pPr eaLnBrk="1" hangingPunct="1"/>
                <a:endParaRPr lang="en-US" altLang="zh-TW" sz="2400">
                  <a:latin typeface="Times New Roman" pitchFamily="18" charset="0"/>
                </a:endParaRPr>
              </a:p>
              <a:p>
                <a:pPr eaLnBrk="1" hangingPunct="1"/>
                <a:r>
                  <a:rPr lang="en-US" altLang="zh-TW" sz="2400">
                    <a:latin typeface="Times New Roman" pitchFamily="18" charset="0"/>
                  </a:rPr>
                  <a:t>1</a:t>
                </a:r>
              </a:p>
              <a:p>
                <a:pPr eaLnBrk="1" hangingPunct="1"/>
                <a:r>
                  <a:rPr lang="en-US" altLang="zh-TW" sz="2400">
                    <a:latin typeface="Times New Roman" pitchFamily="18" charset="0"/>
                  </a:rPr>
                  <a:t>.</a:t>
                </a:r>
              </a:p>
              <a:p>
                <a:pPr eaLnBrk="1" hangingPunct="1"/>
                <a:r>
                  <a:rPr lang="en-US" altLang="zh-TW" sz="2400">
                    <a:latin typeface="Times New Roman" pitchFamily="18" charset="0"/>
                  </a:rPr>
                  <a:t>9</a:t>
                </a:r>
              </a:p>
            </p:txBody>
          </p:sp>
        </p:grpSp>
        <p:grpSp>
          <p:nvGrpSpPr>
            <p:cNvPr id="26102" name="Group 123"/>
            <p:cNvGrpSpPr>
              <a:grpSpLocks/>
            </p:cNvGrpSpPr>
            <p:nvPr/>
          </p:nvGrpSpPr>
          <p:grpSpPr bwMode="auto">
            <a:xfrm>
              <a:off x="100" y="1826"/>
              <a:ext cx="662" cy="769"/>
              <a:chOff x="336" y="960"/>
              <a:chExt cx="662" cy="769"/>
            </a:xfrm>
          </p:grpSpPr>
          <p:grpSp>
            <p:nvGrpSpPr>
              <p:cNvPr id="26103" name="Group 124"/>
              <p:cNvGrpSpPr>
                <a:grpSpLocks/>
              </p:cNvGrpSpPr>
              <p:nvPr/>
            </p:nvGrpSpPr>
            <p:grpSpPr bwMode="auto">
              <a:xfrm>
                <a:off x="336" y="960"/>
                <a:ext cx="644" cy="648"/>
                <a:chOff x="318" y="2902"/>
                <a:chExt cx="644" cy="648"/>
              </a:xfrm>
            </p:grpSpPr>
            <p:sp useBgFill="1">
              <p:nvSpPr>
                <p:cNvPr id="26105" name="Rectangle 125"/>
                <p:cNvSpPr>
                  <a:spLocks noChangeArrowheads="1"/>
                </p:cNvSpPr>
                <p:nvPr/>
              </p:nvSpPr>
              <p:spPr bwMode="auto">
                <a:xfrm>
                  <a:off x="318" y="2902"/>
                  <a:ext cx="644" cy="648"/>
                </a:xfrm>
                <a:prstGeom prst="rect">
                  <a:avLst/>
                </a:prstGeom>
                <a:ln w="25400">
                  <a:solidFill>
                    <a:schemeClr val="tx1"/>
                  </a:solidFill>
                  <a:miter lim="800000"/>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grpSp>
              <p:nvGrpSpPr>
                <p:cNvPr id="26106" name="Group 126"/>
                <p:cNvGrpSpPr>
                  <a:grpSpLocks/>
                </p:cNvGrpSpPr>
                <p:nvPr/>
              </p:nvGrpSpPr>
              <p:grpSpPr bwMode="auto">
                <a:xfrm>
                  <a:off x="370" y="2947"/>
                  <a:ext cx="504" cy="114"/>
                  <a:chOff x="370" y="2947"/>
                  <a:chExt cx="504" cy="114"/>
                </a:xfrm>
              </p:grpSpPr>
              <p:sp>
                <p:nvSpPr>
                  <p:cNvPr id="26130" name="Oval 127"/>
                  <p:cNvSpPr>
                    <a:spLocks noChangeArrowheads="1"/>
                  </p:cNvSpPr>
                  <p:nvPr/>
                </p:nvSpPr>
                <p:spPr bwMode="auto">
                  <a:xfrm>
                    <a:off x="479" y="3036"/>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31" name="Oval 128"/>
                  <p:cNvSpPr>
                    <a:spLocks noChangeArrowheads="1"/>
                  </p:cNvSpPr>
                  <p:nvPr/>
                </p:nvSpPr>
                <p:spPr bwMode="auto">
                  <a:xfrm>
                    <a:off x="602"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32" name="Oval 129"/>
                  <p:cNvSpPr>
                    <a:spLocks noChangeArrowheads="1"/>
                  </p:cNvSpPr>
                  <p:nvPr/>
                </p:nvSpPr>
                <p:spPr bwMode="auto">
                  <a:xfrm>
                    <a:off x="725" y="3036"/>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33" name="Line 130"/>
                  <p:cNvSpPr>
                    <a:spLocks noChangeShapeType="1"/>
                  </p:cNvSpPr>
                  <p:nvPr/>
                </p:nvSpPr>
                <p:spPr bwMode="auto">
                  <a:xfrm>
                    <a:off x="370" y="3041"/>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4" name="Line 131"/>
                  <p:cNvSpPr>
                    <a:spLocks noChangeShapeType="1"/>
                  </p:cNvSpPr>
                  <p:nvPr/>
                </p:nvSpPr>
                <p:spPr bwMode="auto">
                  <a:xfrm>
                    <a:off x="527" y="3041"/>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5" name="Line 132"/>
                  <p:cNvSpPr>
                    <a:spLocks noChangeShapeType="1"/>
                  </p:cNvSpPr>
                  <p:nvPr/>
                </p:nvSpPr>
                <p:spPr bwMode="auto">
                  <a:xfrm>
                    <a:off x="648" y="3041"/>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6" name="Arc 133"/>
                  <p:cNvSpPr>
                    <a:spLocks/>
                  </p:cNvSpPr>
                  <p:nvPr/>
                </p:nvSpPr>
                <p:spPr bwMode="auto">
                  <a:xfrm>
                    <a:off x="457" y="2951"/>
                    <a:ext cx="87"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path>
                      <a:path w="43200" h="43200" stroke="0" extrusionOk="0">
                        <a:moveTo>
                          <a:pt x="13971" y="41808"/>
                        </a:moveTo>
                        <a:cubicBezTo>
                          <a:pt x="5564" y="38634"/>
                          <a:pt x="0" y="30586"/>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0" y="43181"/>
                          <a:pt x="20057" y="43144"/>
                        </a:cubicBezTo>
                        <a:lnTo>
                          <a:pt x="21600" y="21600"/>
                        </a:lnTo>
                        <a:lnTo>
                          <a:pt x="13971" y="41808"/>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7" name="Arc 134"/>
                  <p:cNvSpPr>
                    <a:spLocks/>
                  </p:cNvSpPr>
                  <p:nvPr/>
                </p:nvSpPr>
                <p:spPr bwMode="auto">
                  <a:xfrm>
                    <a:off x="580" y="2947"/>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8" name="Arc 135"/>
                  <p:cNvSpPr>
                    <a:spLocks/>
                  </p:cNvSpPr>
                  <p:nvPr/>
                </p:nvSpPr>
                <p:spPr bwMode="auto">
                  <a:xfrm>
                    <a:off x="700" y="2949"/>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39" name="Line 136"/>
                  <p:cNvSpPr>
                    <a:spLocks noChangeShapeType="1"/>
                  </p:cNvSpPr>
                  <p:nvPr/>
                </p:nvSpPr>
                <p:spPr bwMode="auto">
                  <a:xfrm>
                    <a:off x="771" y="3041"/>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6107" name="Group 137"/>
                <p:cNvGrpSpPr>
                  <a:grpSpLocks/>
                </p:cNvGrpSpPr>
                <p:nvPr/>
              </p:nvGrpSpPr>
              <p:grpSpPr bwMode="auto">
                <a:xfrm>
                  <a:off x="370" y="3104"/>
                  <a:ext cx="504" cy="114"/>
                  <a:chOff x="370" y="3104"/>
                  <a:chExt cx="504" cy="114"/>
                </a:xfrm>
              </p:grpSpPr>
              <p:sp>
                <p:nvSpPr>
                  <p:cNvPr id="26120" name="Oval 138"/>
                  <p:cNvSpPr>
                    <a:spLocks noChangeArrowheads="1"/>
                  </p:cNvSpPr>
                  <p:nvPr/>
                </p:nvSpPr>
                <p:spPr bwMode="auto">
                  <a:xfrm>
                    <a:off x="479" y="3193"/>
                    <a:ext cx="38"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21" name="Oval 139"/>
                  <p:cNvSpPr>
                    <a:spLocks noChangeArrowheads="1"/>
                  </p:cNvSpPr>
                  <p:nvPr/>
                </p:nvSpPr>
                <p:spPr bwMode="auto">
                  <a:xfrm>
                    <a:off x="602"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22" name="Oval 140"/>
                  <p:cNvSpPr>
                    <a:spLocks noChangeArrowheads="1"/>
                  </p:cNvSpPr>
                  <p:nvPr/>
                </p:nvSpPr>
                <p:spPr bwMode="auto">
                  <a:xfrm>
                    <a:off x="725" y="3193"/>
                    <a:ext cx="36" cy="25"/>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23" name="Line 141"/>
                  <p:cNvSpPr>
                    <a:spLocks noChangeShapeType="1"/>
                  </p:cNvSpPr>
                  <p:nvPr/>
                </p:nvSpPr>
                <p:spPr bwMode="auto">
                  <a:xfrm>
                    <a:off x="370" y="3199"/>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4" name="Line 142"/>
                  <p:cNvSpPr>
                    <a:spLocks noChangeShapeType="1"/>
                  </p:cNvSpPr>
                  <p:nvPr/>
                </p:nvSpPr>
                <p:spPr bwMode="auto">
                  <a:xfrm>
                    <a:off x="527" y="3199"/>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5" name="Line 143"/>
                  <p:cNvSpPr>
                    <a:spLocks noChangeShapeType="1"/>
                  </p:cNvSpPr>
                  <p:nvPr/>
                </p:nvSpPr>
                <p:spPr bwMode="auto">
                  <a:xfrm>
                    <a:off x="648" y="3199"/>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6" name="Arc 144"/>
                  <p:cNvSpPr>
                    <a:spLocks/>
                  </p:cNvSpPr>
                  <p:nvPr/>
                </p:nvSpPr>
                <p:spPr bwMode="auto">
                  <a:xfrm>
                    <a:off x="457" y="3107"/>
                    <a:ext cx="87"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path>
                      <a:path w="43200" h="43200" stroke="0" extrusionOk="0">
                        <a:moveTo>
                          <a:pt x="14677" y="42060"/>
                        </a:moveTo>
                        <a:cubicBezTo>
                          <a:pt x="5904" y="39092"/>
                          <a:pt x="0" y="30861"/>
                          <a:pt x="0" y="21600"/>
                        </a:cubicBezTo>
                        <a:cubicBezTo>
                          <a:pt x="0" y="9670"/>
                          <a:pt x="9670" y="0"/>
                          <a:pt x="21600" y="0"/>
                        </a:cubicBezTo>
                        <a:cubicBezTo>
                          <a:pt x="33529" y="0"/>
                          <a:pt x="43200" y="9670"/>
                          <a:pt x="43200" y="21600"/>
                        </a:cubicBezTo>
                        <a:cubicBezTo>
                          <a:pt x="43200" y="33529"/>
                          <a:pt x="33529" y="43200"/>
                          <a:pt x="21600" y="43200"/>
                        </a:cubicBezTo>
                        <a:cubicBezTo>
                          <a:pt x="21434" y="43200"/>
                          <a:pt x="21269" y="43198"/>
                          <a:pt x="21103" y="43194"/>
                        </a:cubicBezTo>
                        <a:lnTo>
                          <a:pt x="21600" y="21600"/>
                        </a:lnTo>
                        <a:lnTo>
                          <a:pt x="14677" y="42060"/>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7" name="Arc 145"/>
                  <p:cNvSpPr>
                    <a:spLocks/>
                  </p:cNvSpPr>
                  <p:nvPr/>
                </p:nvSpPr>
                <p:spPr bwMode="auto">
                  <a:xfrm>
                    <a:off x="580" y="3104"/>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8" name="Arc 146"/>
                  <p:cNvSpPr>
                    <a:spLocks/>
                  </p:cNvSpPr>
                  <p:nvPr/>
                </p:nvSpPr>
                <p:spPr bwMode="auto">
                  <a:xfrm>
                    <a:off x="700" y="3106"/>
                    <a:ext cx="90"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885" y="42129"/>
                        </a:moveTo>
                        <a:cubicBezTo>
                          <a:pt x="6005" y="39225"/>
                          <a:pt x="0" y="30942"/>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885" y="42129"/>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29" name="Line 147"/>
                  <p:cNvSpPr>
                    <a:spLocks noChangeShapeType="1"/>
                  </p:cNvSpPr>
                  <p:nvPr/>
                </p:nvSpPr>
                <p:spPr bwMode="auto">
                  <a:xfrm>
                    <a:off x="771" y="3199"/>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108" name="Line 148"/>
                <p:cNvSpPr>
                  <a:spLocks noChangeShapeType="1"/>
                </p:cNvSpPr>
                <p:nvPr/>
              </p:nvSpPr>
              <p:spPr bwMode="auto">
                <a:xfrm>
                  <a:off x="621" y="3245"/>
                  <a:ext cx="0" cy="10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109" name="Group 149"/>
                <p:cNvGrpSpPr>
                  <a:grpSpLocks/>
                </p:cNvGrpSpPr>
                <p:nvPr/>
              </p:nvGrpSpPr>
              <p:grpSpPr bwMode="auto">
                <a:xfrm>
                  <a:off x="370" y="3349"/>
                  <a:ext cx="504" cy="113"/>
                  <a:chOff x="370" y="3349"/>
                  <a:chExt cx="504" cy="113"/>
                </a:xfrm>
              </p:grpSpPr>
              <p:sp>
                <p:nvSpPr>
                  <p:cNvPr id="26110" name="Oval 150"/>
                  <p:cNvSpPr>
                    <a:spLocks noChangeArrowheads="1"/>
                  </p:cNvSpPr>
                  <p:nvPr/>
                </p:nvSpPr>
                <p:spPr bwMode="auto">
                  <a:xfrm>
                    <a:off x="479" y="3438"/>
                    <a:ext cx="38"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11" name="Oval 151"/>
                  <p:cNvSpPr>
                    <a:spLocks noChangeArrowheads="1"/>
                  </p:cNvSpPr>
                  <p:nvPr/>
                </p:nvSpPr>
                <p:spPr bwMode="auto">
                  <a:xfrm>
                    <a:off x="602"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12" name="Oval 152"/>
                  <p:cNvSpPr>
                    <a:spLocks noChangeArrowheads="1"/>
                  </p:cNvSpPr>
                  <p:nvPr/>
                </p:nvSpPr>
                <p:spPr bwMode="auto">
                  <a:xfrm>
                    <a:off x="725" y="3438"/>
                    <a:ext cx="36" cy="24"/>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113" name="Line 153"/>
                  <p:cNvSpPr>
                    <a:spLocks noChangeShapeType="1"/>
                  </p:cNvSpPr>
                  <p:nvPr/>
                </p:nvSpPr>
                <p:spPr bwMode="auto">
                  <a:xfrm>
                    <a:off x="370" y="3443"/>
                    <a:ext cx="101"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4" name="Line 154"/>
                  <p:cNvSpPr>
                    <a:spLocks noChangeShapeType="1"/>
                  </p:cNvSpPr>
                  <p:nvPr/>
                </p:nvSpPr>
                <p:spPr bwMode="auto">
                  <a:xfrm>
                    <a:off x="527" y="3443"/>
                    <a:ext cx="67"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5" name="Line 155"/>
                  <p:cNvSpPr>
                    <a:spLocks noChangeShapeType="1"/>
                  </p:cNvSpPr>
                  <p:nvPr/>
                </p:nvSpPr>
                <p:spPr bwMode="auto">
                  <a:xfrm>
                    <a:off x="648" y="3443"/>
                    <a:ext cx="69"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6" name="Arc 156"/>
                  <p:cNvSpPr>
                    <a:spLocks/>
                  </p:cNvSpPr>
                  <p:nvPr/>
                </p:nvSpPr>
                <p:spPr bwMode="auto">
                  <a:xfrm>
                    <a:off x="457" y="3352"/>
                    <a:ext cx="87" cy="8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path>
                      <a:path w="43200" h="43200" stroke="0" extrusionOk="0">
                        <a:moveTo>
                          <a:pt x="13987" y="41814"/>
                        </a:moveTo>
                        <a:cubicBezTo>
                          <a:pt x="5571" y="38645"/>
                          <a:pt x="0" y="30592"/>
                          <a:pt x="0" y="21600"/>
                        </a:cubicBezTo>
                        <a:cubicBezTo>
                          <a:pt x="0" y="9670"/>
                          <a:pt x="9670" y="0"/>
                          <a:pt x="21600" y="0"/>
                        </a:cubicBezTo>
                        <a:cubicBezTo>
                          <a:pt x="33529" y="0"/>
                          <a:pt x="43200" y="9670"/>
                          <a:pt x="43200" y="21600"/>
                        </a:cubicBezTo>
                        <a:cubicBezTo>
                          <a:pt x="43200" y="33529"/>
                          <a:pt x="33529" y="43200"/>
                          <a:pt x="21600" y="43200"/>
                        </a:cubicBezTo>
                        <a:cubicBezTo>
                          <a:pt x="21085" y="43200"/>
                          <a:pt x="20571" y="43181"/>
                          <a:pt x="20058" y="43144"/>
                        </a:cubicBezTo>
                        <a:lnTo>
                          <a:pt x="21600" y="21600"/>
                        </a:lnTo>
                        <a:lnTo>
                          <a:pt x="13987" y="4181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7" name="Arc 157"/>
                  <p:cNvSpPr>
                    <a:spLocks/>
                  </p:cNvSpPr>
                  <p:nvPr/>
                </p:nvSpPr>
                <p:spPr bwMode="auto">
                  <a:xfrm>
                    <a:off x="580" y="3349"/>
                    <a:ext cx="88" cy="8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4747" y="42084"/>
                        </a:moveTo>
                        <a:cubicBezTo>
                          <a:pt x="5938" y="39137"/>
                          <a:pt x="0" y="30888"/>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4747" y="42084"/>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8" name="Arc 158"/>
                  <p:cNvSpPr>
                    <a:spLocks/>
                  </p:cNvSpPr>
                  <p:nvPr/>
                </p:nvSpPr>
                <p:spPr bwMode="auto">
                  <a:xfrm>
                    <a:off x="700" y="3352"/>
                    <a:ext cx="90" cy="81"/>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path>
                      <a:path w="43200" h="43200" stroke="0" extrusionOk="0">
                        <a:moveTo>
                          <a:pt x="15694" y="42377"/>
                        </a:moveTo>
                        <a:cubicBezTo>
                          <a:pt x="6407" y="39737"/>
                          <a:pt x="0" y="31255"/>
                          <a:pt x="0" y="21600"/>
                        </a:cubicBezTo>
                        <a:cubicBezTo>
                          <a:pt x="0" y="9670"/>
                          <a:pt x="9670" y="0"/>
                          <a:pt x="21600" y="0"/>
                        </a:cubicBezTo>
                        <a:cubicBezTo>
                          <a:pt x="33529" y="0"/>
                          <a:pt x="43200" y="9670"/>
                          <a:pt x="43200" y="21600"/>
                        </a:cubicBezTo>
                        <a:cubicBezTo>
                          <a:pt x="43200" y="33529"/>
                          <a:pt x="33529" y="43199"/>
                          <a:pt x="21600" y="43200"/>
                        </a:cubicBezTo>
                        <a:lnTo>
                          <a:pt x="21600" y="21600"/>
                        </a:lnTo>
                        <a:lnTo>
                          <a:pt x="15694" y="42377"/>
                        </a:lnTo>
                        <a:close/>
                      </a:path>
                    </a:pathLst>
                  </a:custGeom>
                  <a:noFill/>
                  <a:ln w="25400" cap="rnd">
                    <a:solidFill>
                      <a:schemeClr val="tx1"/>
                    </a:solidFill>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119" name="Line 159"/>
                  <p:cNvSpPr>
                    <a:spLocks noChangeShapeType="1"/>
                  </p:cNvSpPr>
                  <p:nvPr/>
                </p:nvSpPr>
                <p:spPr bwMode="auto">
                  <a:xfrm>
                    <a:off x="771" y="3443"/>
                    <a:ext cx="103"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sp>
            <p:nvSpPr>
              <p:cNvPr id="26104" name="Rectangle 160"/>
              <p:cNvSpPr>
                <a:spLocks noChangeArrowheads="1"/>
              </p:cNvSpPr>
              <p:nvPr/>
            </p:nvSpPr>
            <p:spPr bwMode="auto">
              <a:xfrm>
                <a:off x="840" y="976"/>
                <a:ext cx="15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0</a:t>
                </a:r>
              </a:p>
              <a:p>
                <a:pPr eaLnBrk="1" hangingPunct="1"/>
                <a:endParaRPr lang="en-US" altLang="zh-TW" sz="2400">
                  <a:latin typeface="Times New Roman" pitchFamily="18" charset="0"/>
                </a:endParaRPr>
              </a:p>
              <a:p>
                <a:pPr eaLnBrk="1" hangingPunct="1"/>
                <a:r>
                  <a:rPr lang="en-US" altLang="zh-TW" sz="2400">
                    <a:latin typeface="Times New Roman" pitchFamily="18" charset="0"/>
                  </a:rPr>
                  <a:t>1</a:t>
                </a:r>
              </a:p>
              <a:p>
                <a:pPr eaLnBrk="1" hangingPunct="1"/>
                <a:r>
                  <a:rPr lang="en-US" altLang="zh-TW" sz="2400">
                    <a:latin typeface="Times New Roman" pitchFamily="18" charset="0"/>
                  </a:rPr>
                  <a:t>.</a:t>
                </a:r>
              </a:p>
              <a:p>
                <a:pPr eaLnBrk="1" hangingPunct="1"/>
                <a:r>
                  <a:rPr lang="en-US" altLang="zh-TW" sz="2400">
                    <a:latin typeface="Times New Roman" pitchFamily="18" charset="0"/>
                  </a:rPr>
                  <a:t>9</a:t>
                </a:r>
              </a:p>
            </p:txBody>
          </p:sp>
        </p:grpSp>
      </p:grpSp>
      <p:grpSp>
        <p:nvGrpSpPr>
          <p:cNvPr id="25605" name="Group 653"/>
          <p:cNvGrpSpPr>
            <a:grpSpLocks/>
          </p:cNvGrpSpPr>
          <p:nvPr/>
        </p:nvGrpSpPr>
        <p:grpSpPr bwMode="auto">
          <a:xfrm>
            <a:off x="501650" y="5725320"/>
            <a:ext cx="5794376" cy="4460082"/>
            <a:chOff x="912" y="2592"/>
            <a:chExt cx="1825" cy="1873"/>
          </a:xfrm>
        </p:grpSpPr>
        <p:grpSp>
          <p:nvGrpSpPr>
            <p:cNvPr id="25607" name="Group 162"/>
            <p:cNvGrpSpPr>
              <a:grpSpLocks/>
            </p:cNvGrpSpPr>
            <p:nvPr/>
          </p:nvGrpSpPr>
          <p:grpSpPr bwMode="auto">
            <a:xfrm>
              <a:off x="1207" y="3774"/>
              <a:ext cx="1066" cy="444"/>
              <a:chOff x="774" y="4977"/>
              <a:chExt cx="1152" cy="559"/>
            </a:xfrm>
          </p:grpSpPr>
          <p:grpSp>
            <p:nvGrpSpPr>
              <p:cNvPr id="25977" name="Group 163"/>
              <p:cNvGrpSpPr>
                <a:grpSpLocks/>
              </p:cNvGrpSpPr>
              <p:nvPr/>
            </p:nvGrpSpPr>
            <p:grpSpPr bwMode="auto">
              <a:xfrm>
                <a:off x="980" y="4977"/>
                <a:ext cx="946" cy="399"/>
                <a:chOff x="980" y="4977"/>
                <a:chExt cx="946" cy="399"/>
              </a:xfrm>
            </p:grpSpPr>
            <p:sp>
              <p:nvSpPr>
                <p:cNvPr id="26057" name="Rectangle 164"/>
                <p:cNvSpPr>
                  <a:spLocks noChangeArrowheads="1"/>
                </p:cNvSpPr>
                <p:nvPr/>
              </p:nvSpPr>
              <p:spPr bwMode="auto">
                <a:xfrm>
                  <a:off x="980" y="4977"/>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58" name="Line 165"/>
                <p:cNvSpPr>
                  <a:spLocks noChangeShapeType="1"/>
                </p:cNvSpPr>
                <p:nvPr/>
              </p:nvSpPr>
              <p:spPr bwMode="auto">
                <a:xfrm>
                  <a:off x="1057" y="530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59" name="Line 166"/>
                <p:cNvSpPr>
                  <a:spLocks noChangeShapeType="1"/>
                </p:cNvSpPr>
                <p:nvPr/>
              </p:nvSpPr>
              <p:spPr bwMode="auto">
                <a:xfrm flipV="1">
                  <a:off x="1056" y="519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0" name="Oval 167"/>
                <p:cNvSpPr>
                  <a:spLocks noChangeArrowheads="1"/>
                </p:cNvSpPr>
                <p:nvPr/>
              </p:nvSpPr>
              <p:spPr bwMode="auto">
                <a:xfrm>
                  <a:off x="1001" y="5288"/>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61" name="Oval 168"/>
                <p:cNvSpPr>
                  <a:spLocks noChangeArrowheads="1"/>
                </p:cNvSpPr>
                <p:nvPr/>
              </p:nvSpPr>
              <p:spPr bwMode="auto">
                <a:xfrm>
                  <a:off x="1001" y="515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62" name="Line 169"/>
                <p:cNvSpPr>
                  <a:spLocks noChangeShapeType="1"/>
                </p:cNvSpPr>
                <p:nvPr/>
              </p:nvSpPr>
              <p:spPr bwMode="auto">
                <a:xfrm>
                  <a:off x="1052" y="517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3" name="Line 170"/>
                <p:cNvSpPr>
                  <a:spLocks noChangeShapeType="1"/>
                </p:cNvSpPr>
                <p:nvPr/>
              </p:nvSpPr>
              <p:spPr bwMode="auto">
                <a:xfrm flipV="1">
                  <a:off x="1051" y="505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4" name="Line 171"/>
                <p:cNvSpPr>
                  <a:spLocks noChangeShapeType="1"/>
                </p:cNvSpPr>
                <p:nvPr/>
              </p:nvSpPr>
              <p:spPr bwMode="auto">
                <a:xfrm>
                  <a:off x="1201" y="530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5" name="Line 172"/>
                <p:cNvSpPr>
                  <a:spLocks noChangeShapeType="1"/>
                </p:cNvSpPr>
                <p:nvPr/>
              </p:nvSpPr>
              <p:spPr bwMode="auto">
                <a:xfrm flipV="1">
                  <a:off x="1200" y="519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6" name="Oval 173"/>
                <p:cNvSpPr>
                  <a:spLocks noChangeArrowheads="1"/>
                </p:cNvSpPr>
                <p:nvPr/>
              </p:nvSpPr>
              <p:spPr bwMode="auto">
                <a:xfrm>
                  <a:off x="1145" y="528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67" name="Oval 174"/>
                <p:cNvSpPr>
                  <a:spLocks noChangeArrowheads="1"/>
                </p:cNvSpPr>
                <p:nvPr/>
              </p:nvSpPr>
              <p:spPr bwMode="auto">
                <a:xfrm>
                  <a:off x="1145" y="515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68" name="Line 175"/>
                <p:cNvSpPr>
                  <a:spLocks noChangeShapeType="1"/>
                </p:cNvSpPr>
                <p:nvPr/>
              </p:nvSpPr>
              <p:spPr bwMode="auto">
                <a:xfrm>
                  <a:off x="1196" y="517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69" name="Line 176"/>
                <p:cNvSpPr>
                  <a:spLocks noChangeShapeType="1"/>
                </p:cNvSpPr>
                <p:nvPr/>
              </p:nvSpPr>
              <p:spPr bwMode="auto">
                <a:xfrm flipV="1">
                  <a:off x="1195" y="505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070" name="Group 177"/>
                <p:cNvGrpSpPr>
                  <a:grpSpLocks/>
                </p:cNvGrpSpPr>
                <p:nvPr/>
              </p:nvGrpSpPr>
              <p:grpSpPr bwMode="auto">
                <a:xfrm>
                  <a:off x="1720" y="5025"/>
                  <a:ext cx="179" cy="309"/>
                  <a:chOff x="1720" y="5025"/>
                  <a:chExt cx="179" cy="309"/>
                </a:xfrm>
              </p:grpSpPr>
              <p:sp>
                <p:nvSpPr>
                  <p:cNvPr id="26084" name="Oval 178"/>
                  <p:cNvSpPr>
                    <a:spLocks noChangeArrowheads="1"/>
                  </p:cNvSpPr>
                  <p:nvPr/>
                </p:nvSpPr>
                <p:spPr bwMode="auto">
                  <a:xfrm>
                    <a:off x="1864" y="5293"/>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85" name="Oval 179"/>
                  <p:cNvSpPr>
                    <a:spLocks noChangeArrowheads="1"/>
                  </p:cNvSpPr>
                  <p:nvPr/>
                </p:nvSpPr>
                <p:spPr bwMode="auto">
                  <a:xfrm>
                    <a:off x="1864" y="515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86" name="Line 180"/>
                  <p:cNvSpPr>
                    <a:spLocks noChangeShapeType="1"/>
                  </p:cNvSpPr>
                  <p:nvPr/>
                </p:nvSpPr>
                <p:spPr bwMode="auto">
                  <a:xfrm>
                    <a:off x="1775" y="5313"/>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87" name="Line 181"/>
                  <p:cNvSpPr>
                    <a:spLocks noChangeShapeType="1"/>
                  </p:cNvSpPr>
                  <p:nvPr/>
                </p:nvSpPr>
                <p:spPr bwMode="auto">
                  <a:xfrm flipV="1">
                    <a:off x="1774" y="5199"/>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88" name="Oval 182"/>
                  <p:cNvSpPr>
                    <a:spLocks noChangeArrowheads="1"/>
                  </p:cNvSpPr>
                  <p:nvPr/>
                </p:nvSpPr>
                <p:spPr bwMode="auto">
                  <a:xfrm>
                    <a:off x="1720" y="5297"/>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89" name="Oval 183"/>
                  <p:cNvSpPr>
                    <a:spLocks noChangeArrowheads="1"/>
                  </p:cNvSpPr>
                  <p:nvPr/>
                </p:nvSpPr>
                <p:spPr bwMode="auto">
                  <a:xfrm>
                    <a:off x="1720" y="516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90" name="Line 184"/>
                  <p:cNvSpPr>
                    <a:spLocks noChangeShapeType="1"/>
                  </p:cNvSpPr>
                  <p:nvPr/>
                </p:nvSpPr>
                <p:spPr bwMode="auto">
                  <a:xfrm>
                    <a:off x="1770" y="5181"/>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91" name="Line 185"/>
                  <p:cNvSpPr>
                    <a:spLocks noChangeShapeType="1"/>
                  </p:cNvSpPr>
                  <p:nvPr/>
                </p:nvSpPr>
                <p:spPr bwMode="auto">
                  <a:xfrm flipV="1">
                    <a:off x="1769" y="506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92" name="Oval 186"/>
                  <p:cNvSpPr>
                    <a:spLocks noChangeArrowheads="1"/>
                  </p:cNvSpPr>
                  <p:nvPr/>
                </p:nvSpPr>
                <p:spPr bwMode="auto">
                  <a:xfrm>
                    <a:off x="1864" y="5025"/>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93" name="Oval 187"/>
                  <p:cNvSpPr>
                    <a:spLocks noChangeArrowheads="1"/>
                  </p:cNvSpPr>
                  <p:nvPr/>
                </p:nvSpPr>
                <p:spPr bwMode="auto">
                  <a:xfrm>
                    <a:off x="1720" y="502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94" name="Line 188"/>
                  <p:cNvSpPr>
                    <a:spLocks noChangeShapeType="1"/>
                  </p:cNvSpPr>
                  <p:nvPr/>
                </p:nvSpPr>
                <p:spPr bwMode="auto">
                  <a:xfrm>
                    <a:off x="1765" y="504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071" name="Line 189"/>
                <p:cNvSpPr>
                  <a:spLocks noChangeShapeType="1"/>
                </p:cNvSpPr>
                <p:nvPr/>
              </p:nvSpPr>
              <p:spPr bwMode="auto">
                <a:xfrm>
                  <a:off x="1346" y="5307"/>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72" name="Line 190"/>
                <p:cNvSpPr>
                  <a:spLocks noChangeShapeType="1"/>
                </p:cNvSpPr>
                <p:nvPr/>
              </p:nvSpPr>
              <p:spPr bwMode="auto">
                <a:xfrm flipV="1">
                  <a:off x="1345" y="5194"/>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73" name="Oval 191"/>
                <p:cNvSpPr>
                  <a:spLocks noChangeArrowheads="1"/>
                </p:cNvSpPr>
                <p:nvPr/>
              </p:nvSpPr>
              <p:spPr bwMode="auto">
                <a:xfrm>
                  <a:off x="1291" y="5288"/>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74" name="Oval 192"/>
                <p:cNvSpPr>
                  <a:spLocks noChangeArrowheads="1"/>
                </p:cNvSpPr>
                <p:nvPr/>
              </p:nvSpPr>
              <p:spPr bwMode="auto">
                <a:xfrm>
                  <a:off x="1291" y="515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75" name="Line 193"/>
                <p:cNvSpPr>
                  <a:spLocks noChangeShapeType="1"/>
                </p:cNvSpPr>
                <p:nvPr/>
              </p:nvSpPr>
              <p:spPr bwMode="auto">
                <a:xfrm>
                  <a:off x="1341" y="517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76" name="Line 194"/>
                <p:cNvSpPr>
                  <a:spLocks noChangeShapeType="1"/>
                </p:cNvSpPr>
                <p:nvPr/>
              </p:nvSpPr>
              <p:spPr bwMode="auto">
                <a:xfrm flipV="1">
                  <a:off x="1340" y="505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77" name="Line 195"/>
                <p:cNvSpPr>
                  <a:spLocks noChangeShapeType="1"/>
                </p:cNvSpPr>
                <p:nvPr/>
              </p:nvSpPr>
              <p:spPr bwMode="auto">
                <a:xfrm>
                  <a:off x="1468" y="5115"/>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78" name="Oval 196"/>
                <p:cNvSpPr>
                  <a:spLocks noChangeArrowheads="1"/>
                </p:cNvSpPr>
                <p:nvPr/>
              </p:nvSpPr>
              <p:spPr bwMode="auto">
                <a:xfrm>
                  <a:off x="1001" y="5020"/>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79" name="Line 197"/>
                <p:cNvSpPr>
                  <a:spLocks noChangeShapeType="1"/>
                </p:cNvSpPr>
                <p:nvPr/>
              </p:nvSpPr>
              <p:spPr bwMode="auto">
                <a:xfrm>
                  <a:off x="1047" y="503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80" name="Oval 198"/>
                <p:cNvSpPr>
                  <a:spLocks noChangeArrowheads="1"/>
                </p:cNvSpPr>
                <p:nvPr/>
              </p:nvSpPr>
              <p:spPr bwMode="auto">
                <a:xfrm>
                  <a:off x="1145" y="5020"/>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81" name="Line 199"/>
                <p:cNvSpPr>
                  <a:spLocks noChangeShapeType="1"/>
                </p:cNvSpPr>
                <p:nvPr/>
              </p:nvSpPr>
              <p:spPr bwMode="auto">
                <a:xfrm>
                  <a:off x="1190" y="503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82" name="Oval 200"/>
                <p:cNvSpPr>
                  <a:spLocks noChangeArrowheads="1"/>
                </p:cNvSpPr>
                <p:nvPr/>
              </p:nvSpPr>
              <p:spPr bwMode="auto">
                <a:xfrm>
                  <a:off x="1291" y="5020"/>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83" name="Line 201"/>
                <p:cNvSpPr>
                  <a:spLocks noChangeShapeType="1"/>
                </p:cNvSpPr>
                <p:nvPr/>
              </p:nvSpPr>
              <p:spPr bwMode="auto">
                <a:xfrm>
                  <a:off x="1335" y="503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978" name="Group 202"/>
              <p:cNvGrpSpPr>
                <a:grpSpLocks/>
              </p:cNvGrpSpPr>
              <p:nvPr/>
            </p:nvGrpSpPr>
            <p:grpSpPr bwMode="auto">
              <a:xfrm>
                <a:off x="829" y="5068"/>
                <a:ext cx="946" cy="399"/>
                <a:chOff x="829" y="5068"/>
                <a:chExt cx="946" cy="399"/>
              </a:xfrm>
            </p:grpSpPr>
            <p:sp>
              <p:nvSpPr>
                <p:cNvPr id="26019" name="Rectangle 203"/>
                <p:cNvSpPr>
                  <a:spLocks noChangeArrowheads="1"/>
                </p:cNvSpPr>
                <p:nvPr/>
              </p:nvSpPr>
              <p:spPr bwMode="auto">
                <a:xfrm>
                  <a:off x="829" y="5068"/>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20" name="Line 204"/>
                <p:cNvSpPr>
                  <a:spLocks noChangeShapeType="1"/>
                </p:cNvSpPr>
                <p:nvPr/>
              </p:nvSpPr>
              <p:spPr bwMode="auto">
                <a:xfrm>
                  <a:off x="906" y="539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1" name="Line 205"/>
                <p:cNvSpPr>
                  <a:spLocks noChangeShapeType="1"/>
                </p:cNvSpPr>
                <p:nvPr/>
              </p:nvSpPr>
              <p:spPr bwMode="auto">
                <a:xfrm flipV="1">
                  <a:off x="905" y="5285"/>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2" name="Oval 206"/>
                <p:cNvSpPr>
                  <a:spLocks noChangeArrowheads="1"/>
                </p:cNvSpPr>
                <p:nvPr/>
              </p:nvSpPr>
              <p:spPr bwMode="auto">
                <a:xfrm>
                  <a:off x="850" y="5379"/>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23" name="Oval 207"/>
                <p:cNvSpPr>
                  <a:spLocks noChangeArrowheads="1"/>
                </p:cNvSpPr>
                <p:nvPr/>
              </p:nvSpPr>
              <p:spPr bwMode="auto">
                <a:xfrm>
                  <a:off x="850" y="5245"/>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24" name="Line 208"/>
                <p:cNvSpPr>
                  <a:spLocks noChangeShapeType="1"/>
                </p:cNvSpPr>
                <p:nvPr/>
              </p:nvSpPr>
              <p:spPr bwMode="auto">
                <a:xfrm>
                  <a:off x="901" y="526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5" name="Line 209"/>
                <p:cNvSpPr>
                  <a:spLocks noChangeShapeType="1"/>
                </p:cNvSpPr>
                <p:nvPr/>
              </p:nvSpPr>
              <p:spPr bwMode="auto">
                <a:xfrm flipV="1">
                  <a:off x="900" y="515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6" name="Line 210"/>
                <p:cNvSpPr>
                  <a:spLocks noChangeShapeType="1"/>
                </p:cNvSpPr>
                <p:nvPr/>
              </p:nvSpPr>
              <p:spPr bwMode="auto">
                <a:xfrm>
                  <a:off x="1050" y="539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7" name="Line 211"/>
                <p:cNvSpPr>
                  <a:spLocks noChangeShapeType="1"/>
                </p:cNvSpPr>
                <p:nvPr/>
              </p:nvSpPr>
              <p:spPr bwMode="auto">
                <a:xfrm flipV="1">
                  <a:off x="1049" y="5285"/>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28" name="Oval 212"/>
                <p:cNvSpPr>
                  <a:spLocks noChangeArrowheads="1"/>
                </p:cNvSpPr>
                <p:nvPr/>
              </p:nvSpPr>
              <p:spPr bwMode="auto">
                <a:xfrm>
                  <a:off x="994" y="537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29" name="Oval 213"/>
                <p:cNvSpPr>
                  <a:spLocks noChangeArrowheads="1"/>
                </p:cNvSpPr>
                <p:nvPr/>
              </p:nvSpPr>
              <p:spPr bwMode="auto">
                <a:xfrm>
                  <a:off x="994" y="5245"/>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30" name="Line 214"/>
                <p:cNvSpPr>
                  <a:spLocks noChangeShapeType="1"/>
                </p:cNvSpPr>
                <p:nvPr/>
              </p:nvSpPr>
              <p:spPr bwMode="auto">
                <a:xfrm>
                  <a:off x="1045" y="526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31" name="Line 215"/>
                <p:cNvSpPr>
                  <a:spLocks noChangeShapeType="1"/>
                </p:cNvSpPr>
                <p:nvPr/>
              </p:nvSpPr>
              <p:spPr bwMode="auto">
                <a:xfrm flipV="1">
                  <a:off x="1044" y="515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6032" name="Group 216"/>
                <p:cNvGrpSpPr>
                  <a:grpSpLocks/>
                </p:cNvGrpSpPr>
                <p:nvPr/>
              </p:nvGrpSpPr>
              <p:grpSpPr bwMode="auto">
                <a:xfrm>
                  <a:off x="1569" y="5116"/>
                  <a:ext cx="179" cy="309"/>
                  <a:chOff x="1569" y="5116"/>
                  <a:chExt cx="179" cy="309"/>
                </a:xfrm>
              </p:grpSpPr>
              <p:sp>
                <p:nvSpPr>
                  <p:cNvPr id="26046" name="Oval 217"/>
                  <p:cNvSpPr>
                    <a:spLocks noChangeArrowheads="1"/>
                  </p:cNvSpPr>
                  <p:nvPr/>
                </p:nvSpPr>
                <p:spPr bwMode="auto">
                  <a:xfrm>
                    <a:off x="1713" y="5384"/>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47" name="Oval 218"/>
                  <p:cNvSpPr>
                    <a:spLocks noChangeArrowheads="1"/>
                  </p:cNvSpPr>
                  <p:nvPr/>
                </p:nvSpPr>
                <p:spPr bwMode="auto">
                  <a:xfrm>
                    <a:off x="1713" y="5250"/>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48" name="Line 219"/>
                  <p:cNvSpPr>
                    <a:spLocks noChangeShapeType="1"/>
                  </p:cNvSpPr>
                  <p:nvPr/>
                </p:nvSpPr>
                <p:spPr bwMode="auto">
                  <a:xfrm>
                    <a:off x="1624" y="5404"/>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49" name="Line 220"/>
                  <p:cNvSpPr>
                    <a:spLocks noChangeShapeType="1"/>
                  </p:cNvSpPr>
                  <p:nvPr/>
                </p:nvSpPr>
                <p:spPr bwMode="auto">
                  <a:xfrm flipV="1">
                    <a:off x="1623" y="5290"/>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50" name="Oval 221"/>
                  <p:cNvSpPr>
                    <a:spLocks noChangeArrowheads="1"/>
                  </p:cNvSpPr>
                  <p:nvPr/>
                </p:nvSpPr>
                <p:spPr bwMode="auto">
                  <a:xfrm>
                    <a:off x="1569" y="5388"/>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51" name="Oval 222"/>
                  <p:cNvSpPr>
                    <a:spLocks noChangeArrowheads="1"/>
                  </p:cNvSpPr>
                  <p:nvPr/>
                </p:nvSpPr>
                <p:spPr bwMode="auto">
                  <a:xfrm>
                    <a:off x="1569" y="525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52" name="Line 223"/>
                  <p:cNvSpPr>
                    <a:spLocks noChangeShapeType="1"/>
                  </p:cNvSpPr>
                  <p:nvPr/>
                </p:nvSpPr>
                <p:spPr bwMode="auto">
                  <a:xfrm>
                    <a:off x="1619" y="5272"/>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53" name="Line 224"/>
                  <p:cNvSpPr>
                    <a:spLocks noChangeShapeType="1"/>
                  </p:cNvSpPr>
                  <p:nvPr/>
                </p:nvSpPr>
                <p:spPr bwMode="auto">
                  <a:xfrm flipV="1">
                    <a:off x="1618" y="5159"/>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54" name="Oval 225"/>
                  <p:cNvSpPr>
                    <a:spLocks noChangeArrowheads="1"/>
                  </p:cNvSpPr>
                  <p:nvPr/>
                </p:nvSpPr>
                <p:spPr bwMode="auto">
                  <a:xfrm>
                    <a:off x="1713" y="5116"/>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55" name="Oval 226"/>
                  <p:cNvSpPr>
                    <a:spLocks noChangeArrowheads="1"/>
                  </p:cNvSpPr>
                  <p:nvPr/>
                </p:nvSpPr>
                <p:spPr bwMode="auto">
                  <a:xfrm>
                    <a:off x="1569" y="511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56" name="Line 227"/>
                  <p:cNvSpPr>
                    <a:spLocks noChangeShapeType="1"/>
                  </p:cNvSpPr>
                  <p:nvPr/>
                </p:nvSpPr>
                <p:spPr bwMode="auto">
                  <a:xfrm>
                    <a:off x="1614" y="513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6033" name="Line 228"/>
                <p:cNvSpPr>
                  <a:spLocks noChangeShapeType="1"/>
                </p:cNvSpPr>
                <p:nvPr/>
              </p:nvSpPr>
              <p:spPr bwMode="auto">
                <a:xfrm>
                  <a:off x="1195" y="5398"/>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34" name="Line 229"/>
                <p:cNvSpPr>
                  <a:spLocks noChangeShapeType="1"/>
                </p:cNvSpPr>
                <p:nvPr/>
              </p:nvSpPr>
              <p:spPr bwMode="auto">
                <a:xfrm flipV="1">
                  <a:off x="1194" y="5285"/>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35" name="Oval 230"/>
                <p:cNvSpPr>
                  <a:spLocks noChangeArrowheads="1"/>
                </p:cNvSpPr>
                <p:nvPr/>
              </p:nvSpPr>
              <p:spPr bwMode="auto">
                <a:xfrm>
                  <a:off x="1140" y="5379"/>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36" name="Oval 231"/>
                <p:cNvSpPr>
                  <a:spLocks noChangeArrowheads="1"/>
                </p:cNvSpPr>
                <p:nvPr/>
              </p:nvSpPr>
              <p:spPr bwMode="auto">
                <a:xfrm>
                  <a:off x="1140" y="5245"/>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37" name="Line 232"/>
                <p:cNvSpPr>
                  <a:spLocks noChangeShapeType="1"/>
                </p:cNvSpPr>
                <p:nvPr/>
              </p:nvSpPr>
              <p:spPr bwMode="auto">
                <a:xfrm>
                  <a:off x="1190" y="526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38" name="Line 233"/>
                <p:cNvSpPr>
                  <a:spLocks noChangeShapeType="1"/>
                </p:cNvSpPr>
                <p:nvPr/>
              </p:nvSpPr>
              <p:spPr bwMode="auto">
                <a:xfrm flipV="1">
                  <a:off x="1189" y="515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39" name="Line 234"/>
                <p:cNvSpPr>
                  <a:spLocks noChangeShapeType="1"/>
                </p:cNvSpPr>
                <p:nvPr/>
              </p:nvSpPr>
              <p:spPr bwMode="auto">
                <a:xfrm>
                  <a:off x="1317" y="5206"/>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40" name="Oval 235"/>
                <p:cNvSpPr>
                  <a:spLocks noChangeArrowheads="1"/>
                </p:cNvSpPr>
                <p:nvPr/>
              </p:nvSpPr>
              <p:spPr bwMode="auto">
                <a:xfrm>
                  <a:off x="850" y="5111"/>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41" name="Line 236"/>
                <p:cNvSpPr>
                  <a:spLocks noChangeShapeType="1"/>
                </p:cNvSpPr>
                <p:nvPr/>
              </p:nvSpPr>
              <p:spPr bwMode="auto">
                <a:xfrm>
                  <a:off x="896" y="513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42" name="Oval 237"/>
                <p:cNvSpPr>
                  <a:spLocks noChangeArrowheads="1"/>
                </p:cNvSpPr>
                <p:nvPr/>
              </p:nvSpPr>
              <p:spPr bwMode="auto">
                <a:xfrm>
                  <a:off x="994" y="5111"/>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43" name="Line 238"/>
                <p:cNvSpPr>
                  <a:spLocks noChangeShapeType="1"/>
                </p:cNvSpPr>
                <p:nvPr/>
              </p:nvSpPr>
              <p:spPr bwMode="auto">
                <a:xfrm>
                  <a:off x="1039" y="513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44" name="Oval 239"/>
                <p:cNvSpPr>
                  <a:spLocks noChangeArrowheads="1"/>
                </p:cNvSpPr>
                <p:nvPr/>
              </p:nvSpPr>
              <p:spPr bwMode="auto">
                <a:xfrm>
                  <a:off x="1140" y="5111"/>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45" name="Line 240"/>
                <p:cNvSpPr>
                  <a:spLocks noChangeShapeType="1"/>
                </p:cNvSpPr>
                <p:nvPr/>
              </p:nvSpPr>
              <p:spPr bwMode="auto">
                <a:xfrm>
                  <a:off x="1184" y="513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979" name="Group 241"/>
              <p:cNvGrpSpPr>
                <a:grpSpLocks/>
              </p:cNvGrpSpPr>
              <p:nvPr/>
            </p:nvGrpSpPr>
            <p:grpSpPr bwMode="auto">
              <a:xfrm>
                <a:off x="774" y="5137"/>
                <a:ext cx="946" cy="399"/>
                <a:chOff x="774" y="5137"/>
                <a:chExt cx="946" cy="399"/>
              </a:xfrm>
            </p:grpSpPr>
            <p:sp>
              <p:nvSpPr>
                <p:cNvPr id="25981" name="Rectangle 242"/>
                <p:cNvSpPr>
                  <a:spLocks noChangeArrowheads="1"/>
                </p:cNvSpPr>
                <p:nvPr/>
              </p:nvSpPr>
              <p:spPr bwMode="auto">
                <a:xfrm>
                  <a:off x="774" y="5137"/>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82" name="Line 243"/>
                <p:cNvSpPr>
                  <a:spLocks noChangeShapeType="1"/>
                </p:cNvSpPr>
                <p:nvPr/>
              </p:nvSpPr>
              <p:spPr bwMode="auto">
                <a:xfrm>
                  <a:off x="851" y="546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83" name="Line 244"/>
                <p:cNvSpPr>
                  <a:spLocks noChangeShapeType="1"/>
                </p:cNvSpPr>
                <p:nvPr/>
              </p:nvSpPr>
              <p:spPr bwMode="auto">
                <a:xfrm flipV="1">
                  <a:off x="850" y="535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84" name="Oval 245"/>
                <p:cNvSpPr>
                  <a:spLocks noChangeArrowheads="1"/>
                </p:cNvSpPr>
                <p:nvPr/>
              </p:nvSpPr>
              <p:spPr bwMode="auto">
                <a:xfrm>
                  <a:off x="795" y="5448"/>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85" name="Oval 246"/>
                <p:cNvSpPr>
                  <a:spLocks noChangeArrowheads="1"/>
                </p:cNvSpPr>
                <p:nvPr/>
              </p:nvSpPr>
              <p:spPr bwMode="auto">
                <a:xfrm>
                  <a:off x="795" y="531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86" name="Line 247"/>
                <p:cNvSpPr>
                  <a:spLocks noChangeShapeType="1"/>
                </p:cNvSpPr>
                <p:nvPr/>
              </p:nvSpPr>
              <p:spPr bwMode="auto">
                <a:xfrm>
                  <a:off x="846" y="53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87" name="Line 248"/>
                <p:cNvSpPr>
                  <a:spLocks noChangeShapeType="1"/>
                </p:cNvSpPr>
                <p:nvPr/>
              </p:nvSpPr>
              <p:spPr bwMode="auto">
                <a:xfrm flipV="1">
                  <a:off x="845" y="521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88" name="Line 249"/>
                <p:cNvSpPr>
                  <a:spLocks noChangeShapeType="1"/>
                </p:cNvSpPr>
                <p:nvPr/>
              </p:nvSpPr>
              <p:spPr bwMode="auto">
                <a:xfrm>
                  <a:off x="995" y="546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89" name="Line 250"/>
                <p:cNvSpPr>
                  <a:spLocks noChangeShapeType="1"/>
                </p:cNvSpPr>
                <p:nvPr/>
              </p:nvSpPr>
              <p:spPr bwMode="auto">
                <a:xfrm flipV="1">
                  <a:off x="994" y="535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90" name="Oval 251"/>
                <p:cNvSpPr>
                  <a:spLocks noChangeArrowheads="1"/>
                </p:cNvSpPr>
                <p:nvPr/>
              </p:nvSpPr>
              <p:spPr bwMode="auto">
                <a:xfrm>
                  <a:off x="939" y="544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91" name="Oval 252"/>
                <p:cNvSpPr>
                  <a:spLocks noChangeArrowheads="1"/>
                </p:cNvSpPr>
                <p:nvPr/>
              </p:nvSpPr>
              <p:spPr bwMode="auto">
                <a:xfrm>
                  <a:off x="939" y="531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92" name="Line 253"/>
                <p:cNvSpPr>
                  <a:spLocks noChangeShapeType="1"/>
                </p:cNvSpPr>
                <p:nvPr/>
              </p:nvSpPr>
              <p:spPr bwMode="auto">
                <a:xfrm>
                  <a:off x="990" y="53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93" name="Line 254"/>
                <p:cNvSpPr>
                  <a:spLocks noChangeShapeType="1"/>
                </p:cNvSpPr>
                <p:nvPr/>
              </p:nvSpPr>
              <p:spPr bwMode="auto">
                <a:xfrm flipV="1">
                  <a:off x="989" y="521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994" name="Group 255"/>
                <p:cNvGrpSpPr>
                  <a:grpSpLocks/>
                </p:cNvGrpSpPr>
                <p:nvPr/>
              </p:nvGrpSpPr>
              <p:grpSpPr bwMode="auto">
                <a:xfrm>
                  <a:off x="1514" y="5185"/>
                  <a:ext cx="179" cy="309"/>
                  <a:chOff x="1514" y="5185"/>
                  <a:chExt cx="179" cy="309"/>
                </a:xfrm>
              </p:grpSpPr>
              <p:sp>
                <p:nvSpPr>
                  <p:cNvPr id="26008" name="Oval 256"/>
                  <p:cNvSpPr>
                    <a:spLocks noChangeArrowheads="1"/>
                  </p:cNvSpPr>
                  <p:nvPr/>
                </p:nvSpPr>
                <p:spPr bwMode="auto">
                  <a:xfrm>
                    <a:off x="1658" y="5453"/>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09" name="Oval 257"/>
                  <p:cNvSpPr>
                    <a:spLocks noChangeArrowheads="1"/>
                  </p:cNvSpPr>
                  <p:nvPr/>
                </p:nvSpPr>
                <p:spPr bwMode="auto">
                  <a:xfrm>
                    <a:off x="1658" y="531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10" name="Line 258"/>
                  <p:cNvSpPr>
                    <a:spLocks noChangeShapeType="1"/>
                  </p:cNvSpPr>
                  <p:nvPr/>
                </p:nvSpPr>
                <p:spPr bwMode="auto">
                  <a:xfrm>
                    <a:off x="1569" y="5473"/>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11" name="Line 259"/>
                  <p:cNvSpPr>
                    <a:spLocks noChangeShapeType="1"/>
                  </p:cNvSpPr>
                  <p:nvPr/>
                </p:nvSpPr>
                <p:spPr bwMode="auto">
                  <a:xfrm flipV="1">
                    <a:off x="1568" y="5359"/>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12" name="Oval 260"/>
                  <p:cNvSpPr>
                    <a:spLocks noChangeArrowheads="1"/>
                  </p:cNvSpPr>
                  <p:nvPr/>
                </p:nvSpPr>
                <p:spPr bwMode="auto">
                  <a:xfrm>
                    <a:off x="1514" y="5457"/>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13" name="Oval 261"/>
                  <p:cNvSpPr>
                    <a:spLocks noChangeArrowheads="1"/>
                  </p:cNvSpPr>
                  <p:nvPr/>
                </p:nvSpPr>
                <p:spPr bwMode="auto">
                  <a:xfrm>
                    <a:off x="1514" y="532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14" name="Line 262"/>
                  <p:cNvSpPr>
                    <a:spLocks noChangeShapeType="1"/>
                  </p:cNvSpPr>
                  <p:nvPr/>
                </p:nvSpPr>
                <p:spPr bwMode="auto">
                  <a:xfrm>
                    <a:off x="1564" y="5341"/>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15" name="Line 263"/>
                  <p:cNvSpPr>
                    <a:spLocks noChangeShapeType="1"/>
                  </p:cNvSpPr>
                  <p:nvPr/>
                </p:nvSpPr>
                <p:spPr bwMode="auto">
                  <a:xfrm flipV="1">
                    <a:off x="1563" y="522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16" name="Oval 264"/>
                  <p:cNvSpPr>
                    <a:spLocks noChangeArrowheads="1"/>
                  </p:cNvSpPr>
                  <p:nvPr/>
                </p:nvSpPr>
                <p:spPr bwMode="auto">
                  <a:xfrm>
                    <a:off x="1658" y="5185"/>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17" name="Oval 265"/>
                  <p:cNvSpPr>
                    <a:spLocks noChangeArrowheads="1"/>
                  </p:cNvSpPr>
                  <p:nvPr/>
                </p:nvSpPr>
                <p:spPr bwMode="auto">
                  <a:xfrm>
                    <a:off x="1514" y="518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18" name="Line 266"/>
                  <p:cNvSpPr>
                    <a:spLocks noChangeShapeType="1"/>
                  </p:cNvSpPr>
                  <p:nvPr/>
                </p:nvSpPr>
                <p:spPr bwMode="auto">
                  <a:xfrm>
                    <a:off x="1559" y="520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995" name="Line 267"/>
                <p:cNvSpPr>
                  <a:spLocks noChangeShapeType="1"/>
                </p:cNvSpPr>
                <p:nvPr/>
              </p:nvSpPr>
              <p:spPr bwMode="auto">
                <a:xfrm>
                  <a:off x="1140" y="5467"/>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96" name="Line 268"/>
                <p:cNvSpPr>
                  <a:spLocks noChangeShapeType="1"/>
                </p:cNvSpPr>
                <p:nvPr/>
              </p:nvSpPr>
              <p:spPr bwMode="auto">
                <a:xfrm flipV="1">
                  <a:off x="1139" y="5354"/>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97" name="Oval 269"/>
                <p:cNvSpPr>
                  <a:spLocks noChangeArrowheads="1"/>
                </p:cNvSpPr>
                <p:nvPr/>
              </p:nvSpPr>
              <p:spPr bwMode="auto">
                <a:xfrm>
                  <a:off x="1085" y="5448"/>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98" name="Oval 270"/>
                <p:cNvSpPr>
                  <a:spLocks noChangeArrowheads="1"/>
                </p:cNvSpPr>
                <p:nvPr/>
              </p:nvSpPr>
              <p:spPr bwMode="auto">
                <a:xfrm>
                  <a:off x="1085" y="531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99" name="Line 271"/>
                <p:cNvSpPr>
                  <a:spLocks noChangeShapeType="1"/>
                </p:cNvSpPr>
                <p:nvPr/>
              </p:nvSpPr>
              <p:spPr bwMode="auto">
                <a:xfrm>
                  <a:off x="1135" y="53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0" name="Line 272"/>
                <p:cNvSpPr>
                  <a:spLocks noChangeShapeType="1"/>
                </p:cNvSpPr>
                <p:nvPr/>
              </p:nvSpPr>
              <p:spPr bwMode="auto">
                <a:xfrm flipV="1">
                  <a:off x="1134" y="521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1" name="Line 273"/>
                <p:cNvSpPr>
                  <a:spLocks noChangeShapeType="1"/>
                </p:cNvSpPr>
                <p:nvPr/>
              </p:nvSpPr>
              <p:spPr bwMode="auto">
                <a:xfrm>
                  <a:off x="1262" y="5275"/>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2" name="Oval 274"/>
                <p:cNvSpPr>
                  <a:spLocks noChangeArrowheads="1"/>
                </p:cNvSpPr>
                <p:nvPr/>
              </p:nvSpPr>
              <p:spPr bwMode="auto">
                <a:xfrm>
                  <a:off x="795" y="5180"/>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03" name="Line 275"/>
                <p:cNvSpPr>
                  <a:spLocks noChangeShapeType="1"/>
                </p:cNvSpPr>
                <p:nvPr/>
              </p:nvSpPr>
              <p:spPr bwMode="auto">
                <a:xfrm>
                  <a:off x="841" y="519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4" name="Oval 276"/>
                <p:cNvSpPr>
                  <a:spLocks noChangeArrowheads="1"/>
                </p:cNvSpPr>
                <p:nvPr/>
              </p:nvSpPr>
              <p:spPr bwMode="auto">
                <a:xfrm>
                  <a:off x="939" y="5180"/>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05" name="Line 277"/>
                <p:cNvSpPr>
                  <a:spLocks noChangeShapeType="1"/>
                </p:cNvSpPr>
                <p:nvPr/>
              </p:nvSpPr>
              <p:spPr bwMode="auto">
                <a:xfrm>
                  <a:off x="984" y="519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006" name="Oval 278"/>
                <p:cNvSpPr>
                  <a:spLocks noChangeArrowheads="1"/>
                </p:cNvSpPr>
                <p:nvPr/>
              </p:nvSpPr>
              <p:spPr bwMode="auto">
                <a:xfrm>
                  <a:off x="1085" y="5180"/>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6007" name="Line 279"/>
                <p:cNvSpPr>
                  <a:spLocks noChangeShapeType="1"/>
                </p:cNvSpPr>
                <p:nvPr/>
              </p:nvSpPr>
              <p:spPr bwMode="auto">
                <a:xfrm>
                  <a:off x="1129" y="519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980" name="Line 280"/>
              <p:cNvSpPr>
                <a:spLocks noChangeShapeType="1"/>
              </p:cNvSpPr>
              <p:nvPr/>
            </p:nvSpPr>
            <p:spPr bwMode="auto">
              <a:xfrm flipV="1">
                <a:off x="1796" y="5394"/>
                <a:ext cx="70" cy="5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608" name="Group 281"/>
            <p:cNvGrpSpPr>
              <a:grpSpLocks/>
            </p:cNvGrpSpPr>
            <p:nvPr/>
          </p:nvGrpSpPr>
          <p:grpSpPr bwMode="auto">
            <a:xfrm>
              <a:off x="1214" y="3408"/>
              <a:ext cx="1065" cy="444"/>
              <a:chOff x="776" y="4536"/>
              <a:chExt cx="1152" cy="559"/>
            </a:xfrm>
          </p:grpSpPr>
          <p:grpSp>
            <p:nvGrpSpPr>
              <p:cNvPr id="25859" name="Group 282"/>
              <p:cNvGrpSpPr>
                <a:grpSpLocks/>
              </p:cNvGrpSpPr>
              <p:nvPr/>
            </p:nvGrpSpPr>
            <p:grpSpPr bwMode="auto">
              <a:xfrm>
                <a:off x="982" y="4536"/>
                <a:ext cx="946" cy="399"/>
                <a:chOff x="982" y="4536"/>
                <a:chExt cx="946" cy="399"/>
              </a:xfrm>
            </p:grpSpPr>
            <p:sp>
              <p:nvSpPr>
                <p:cNvPr id="25939" name="Rectangle 283"/>
                <p:cNvSpPr>
                  <a:spLocks noChangeArrowheads="1"/>
                </p:cNvSpPr>
                <p:nvPr/>
              </p:nvSpPr>
              <p:spPr bwMode="auto">
                <a:xfrm>
                  <a:off x="982" y="4536"/>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40" name="Line 284"/>
                <p:cNvSpPr>
                  <a:spLocks noChangeShapeType="1"/>
                </p:cNvSpPr>
                <p:nvPr/>
              </p:nvSpPr>
              <p:spPr bwMode="auto">
                <a:xfrm>
                  <a:off x="1059" y="486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1" name="Line 285"/>
                <p:cNvSpPr>
                  <a:spLocks noChangeShapeType="1"/>
                </p:cNvSpPr>
                <p:nvPr/>
              </p:nvSpPr>
              <p:spPr bwMode="auto">
                <a:xfrm flipV="1">
                  <a:off x="1058" y="4753"/>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2" name="Oval 286"/>
                <p:cNvSpPr>
                  <a:spLocks noChangeArrowheads="1"/>
                </p:cNvSpPr>
                <p:nvPr/>
              </p:nvSpPr>
              <p:spPr bwMode="auto">
                <a:xfrm>
                  <a:off x="1003" y="4847"/>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43" name="Oval 287"/>
                <p:cNvSpPr>
                  <a:spLocks noChangeArrowheads="1"/>
                </p:cNvSpPr>
                <p:nvPr/>
              </p:nvSpPr>
              <p:spPr bwMode="auto">
                <a:xfrm>
                  <a:off x="1003" y="4713"/>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44" name="Line 288"/>
                <p:cNvSpPr>
                  <a:spLocks noChangeShapeType="1"/>
                </p:cNvSpPr>
                <p:nvPr/>
              </p:nvSpPr>
              <p:spPr bwMode="auto">
                <a:xfrm>
                  <a:off x="1054" y="473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5" name="Line 289"/>
                <p:cNvSpPr>
                  <a:spLocks noChangeShapeType="1"/>
                </p:cNvSpPr>
                <p:nvPr/>
              </p:nvSpPr>
              <p:spPr bwMode="auto">
                <a:xfrm flipV="1">
                  <a:off x="1053" y="461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6" name="Line 290"/>
                <p:cNvSpPr>
                  <a:spLocks noChangeShapeType="1"/>
                </p:cNvSpPr>
                <p:nvPr/>
              </p:nvSpPr>
              <p:spPr bwMode="auto">
                <a:xfrm>
                  <a:off x="1203" y="486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7" name="Line 291"/>
                <p:cNvSpPr>
                  <a:spLocks noChangeShapeType="1"/>
                </p:cNvSpPr>
                <p:nvPr/>
              </p:nvSpPr>
              <p:spPr bwMode="auto">
                <a:xfrm flipV="1">
                  <a:off x="1202" y="4753"/>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48" name="Oval 292"/>
                <p:cNvSpPr>
                  <a:spLocks noChangeArrowheads="1"/>
                </p:cNvSpPr>
                <p:nvPr/>
              </p:nvSpPr>
              <p:spPr bwMode="auto">
                <a:xfrm>
                  <a:off x="1147" y="4847"/>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49" name="Oval 293"/>
                <p:cNvSpPr>
                  <a:spLocks noChangeArrowheads="1"/>
                </p:cNvSpPr>
                <p:nvPr/>
              </p:nvSpPr>
              <p:spPr bwMode="auto">
                <a:xfrm>
                  <a:off x="1147" y="4713"/>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50" name="Line 294"/>
                <p:cNvSpPr>
                  <a:spLocks noChangeShapeType="1"/>
                </p:cNvSpPr>
                <p:nvPr/>
              </p:nvSpPr>
              <p:spPr bwMode="auto">
                <a:xfrm>
                  <a:off x="1198" y="473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51" name="Line 295"/>
                <p:cNvSpPr>
                  <a:spLocks noChangeShapeType="1"/>
                </p:cNvSpPr>
                <p:nvPr/>
              </p:nvSpPr>
              <p:spPr bwMode="auto">
                <a:xfrm flipV="1">
                  <a:off x="1197" y="461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952" name="Group 296"/>
                <p:cNvGrpSpPr>
                  <a:grpSpLocks/>
                </p:cNvGrpSpPr>
                <p:nvPr/>
              </p:nvGrpSpPr>
              <p:grpSpPr bwMode="auto">
                <a:xfrm>
                  <a:off x="1722" y="4584"/>
                  <a:ext cx="179" cy="309"/>
                  <a:chOff x="1722" y="4584"/>
                  <a:chExt cx="179" cy="309"/>
                </a:xfrm>
              </p:grpSpPr>
              <p:sp>
                <p:nvSpPr>
                  <p:cNvPr id="25966" name="Oval 297"/>
                  <p:cNvSpPr>
                    <a:spLocks noChangeArrowheads="1"/>
                  </p:cNvSpPr>
                  <p:nvPr/>
                </p:nvSpPr>
                <p:spPr bwMode="auto">
                  <a:xfrm>
                    <a:off x="1866" y="4852"/>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67" name="Oval 298"/>
                  <p:cNvSpPr>
                    <a:spLocks noChangeArrowheads="1"/>
                  </p:cNvSpPr>
                  <p:nvPr/>
                </p:nvSpPr>
                <p:spPr bwMode="auto">
                  <a:xfrm>
                    <a:off x="1866" y="471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68" name="Line 299"/>
                  <p:cNvSpPr>
                    <a:spLocks noChangeShapeType="1"/>
                  </p:cNvSpPr>
                  <p:nvPr/>
                </p:nvSpPr>
                <p:spPr bwMode="auto">
                  <a:xfrm>
                    <a:off x="1777" y="4872"/>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69" name="Line 300"/>
                  <p:cNvSpPr>
                    <a:spLocks noChangeShapeType="1"/>
                  </p:cNvSpPr>
                  <p:nvPr/>
                </p:nvSpPr>
                <p:spPr bwMode="auto">
                  <a:xfrm flipV="1">
                    <a:off x="1776" y="4758"/>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70" name="Oval 301"/>
                  <p:cNvSpPr>
                    <a:spLocks noChangeArrowheads="1"/>
                  </p:cNvSpPr>
                  <p:nvPr/>
                </p:nvSpPr>
                <p:spPr bwMode="auto">
                  <a:xfrm>
                    <a:off x="1722" y="4856"/>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71" name="Oval 302"/>
                  <p:cNvSpPr>
                    <a:spLocks noChangeArrowheads="1"/>
                  </p:cNvSpPr>
                  <p:nvPr/>
                </p:nvSpPr>
                <p:spPr bwMode="auto">
                  <a:xfrm>
                    <a:off x="1722" y="4721"/>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72" name="Line 303"/>
                  <p:cNvSpPr>
                    <a:spLocks noChangeShapeType="1"/>
                  </p:cNvSpPr>
                  <p:nvPr/>
                </p:nvSpPr>
                <p:spPr bwMode="auto">
                  <a:xfrm>
                    <a:off x="1772" y="4740"/>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73" name="Line 304"/>
                  <p:cNvSpPr>
                    <a:spLocks noChangeShapeType="1"/>
                  </p:cNvSpPr>
                  <p:nvPr/>
                </p:nvSpPr>
                <p:spPr bwMode="auto">
                  <a:xfrm flipV="1">
                    <a:off x="1771" y="4627"/>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74" name="Oval 305"/>
                  <p:cNvSpPr>
                    <a:spLocks noChangeArrowheads="1"/>
                  </p:cNvSpPr>
                  <p:nvPr/>
                </p:nvSpPr>
                <p:spPr bwMode="auto">
                  <a:xfrm>
                    <a:off x="1866" y="4584"/>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75" name="Oval 306"/>
                  <p:cNvSpPr>
                    <a:spLocks noChangeArrowheads="1"/>
                  </p:cNvSpPr>
                  <p:nvPr/>
                </p:nvSpPr>
                <p:spPr bwMode="auto">
                  <a:xfrm>
                    <a:off x="1722" y="4587"/>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76" name="Line 307"/>
                  <p:cNvSpPr>
                    <a:spLocks noChangeShapeType="1"/>
                  </p:cNvSpPr>
                  <p:nvPr/>
                </p:nvSpPr>
                <p:spPr bwMode="auto">
                  <a:xfrm>
                    <a:off x="1767" y="460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953" name="Line 308"/>
                <p:cNvSpPr>
                  <a:spLocks noChangeShapeType="1"/>
                </p:cNvSpPr>
                <p:nvPr/>
              </p:nvSpPr>
              <p:spPr bwMode="auto">
                <a:xfrm>
                  <a:off x="1348" y="4866"/>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54" name="Line 309"/>
                <p:cNvSpPr>
                  <a:spLocks noChangeShapeType="1"/>
                </p:cNvSpPr>
                <p:nvPr/>
              </p:nvSpPr>
              <p:spPr bwMode="auto">
                <a:xfrm flipV="1">
                  <a:off x="1347" y="4753"/>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55" name="Oval 310"/>
                <p:cNvSpPr>
                  <a:spLocks noChangeArrowheads="1"/>
                </p:cNvSpPr>
                <p:nvPr/>
              </p:nvSpPr>
              <p:spPr bwMode="auto">
                <a:xfrm>
                  <a:off x="1293" y="4847"/>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56" name="Oval 311"/>
                <p:cNvSpPr>
                  <a:spLocks noChangeArrowheads="1"/>
                </p:cNvSpPr>
                <p:nvPr/>
              </p:nvSpPr>
              <p:spPr bwMode="auto">
                <a:xfrm>
                  <a:off x="1293" y="4713"/>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57" name="Line 312"/>
                <p:cNvSpPr>
                  <a:spLocks noChangeShapeType="1"/>
                </p:cNvSpPr>
                <p:nvPr/>
              </p:nvSpPr>
              <p:spPr bwMode="auto">
                <a:xfrm>
                  <a:off x="1343" y="473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58" name="Line 313"/>
                <p:cNvSpPr>
                  <a:spLocks noChangeShapeType="1"/>
                </p:cNvSpPr>
                <p:nvPr/>
              </p:nvSpPr>
              <p:spPr bwMode="auto">
                <a:xfrm flipV="1">
                  <a:off x="1342" y="461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59" name="Line 314"/>
                <p:cNvSpPr>
                  <a:spLocks noChangeShapeType="1"/>
                </p:cNvSpPr>
                <p:nvPr/>
              </p:nvSpPr>
              <p:spPr bwMode="auto">
                <a:xfrm>
                  <a:off x="1470" y="4674"/>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60" name="Oval 315"/>
                <p:cNvSpPr>
                  <a:spLocks noChangeArrowheads="1"/>
                </p:cNvSpPr>
                <p:nvPr/>
              </p:nvSpPr>
              <p:spPr bwMode="auto">
                <a:xfrm>
                  <a:off x="1003" y="4579"/>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61" name="Line 316"/>
                <p:cNvSpPr>
                  <a:spLocks noChangeShapeType="1"/>
                </p:cNvSpPr>
                <p:nvPr/>
              </p:nvSpPr>
              <p:spPr bwMode="auto">
                <a:xfrm>
                  <a:off x="1049" y="459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62" name="Oval 317"/>
                <p:cNvSpPr>
                  <a:spLocks noChangeArrowheads="1"/>
                </p:cNvSpPr>
                <p:nvPr/>
              </p:nvSpPr>
              <p:spPr bwMode="auto">
                <a:xfrm>
                  <a:off x="1147" y="4579"/>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63" name="Line 318"/>
                <p:cNvSpPr>
                  <a:spLocks noChangeShapeType="1"/>
                </p:cNvSpPr>
                <p:nvPr/>
              </p:nvSpPr>
              <p:spPr bwMode="auto">
                <a:xfrm>
                  <a:off x="1192" y="459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64" name="Oval 319"/>
                <p:cNvSpPr>
                  <a:spLocks noChangeArrowheads="1"/>
                </p:cNvSpPr>
                <p:nvPr/>
              </p:nvSpPr>
              <p:spPr bwMode="auto">
                <a:xfrm>
                  <a:off x="1293" y="4579"/>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65" name="Line 320"/>
                <p:cNvSpPr>
                  <a:spLocks noChangeShapeType="1"/>
                </p:cNvSpPr>
                <p:nvPr/>
              </p:nvSpPr>
              <p:spPr bwMode="auto">
                <a:xfrm>
                  <a:off x="1337" y="459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860" name="Group 321"/>
              <p:cNvGrpSpPr>
                <a:grpSpLocks/>
              </p:cNvGrpSpPr>
              <p:nvPr/>
            </p:nvGrpSpPr>
            <p:grpSpPr bwMode="auto">
              <a:xfrm>
                <a:off x="831" y="4627"/>
                <a:ext cx="946" cy="399"/>
                <a:chOff x="831" y="4627"/>
                <a:chExt cx="946" cy="399"/>
              </a:xfrm>
            </p:grpSpPr>
            <p:sp>
              <p:nvSpPr>
                <p:cNvPr id="25901" name="Rectangle 322"/>
                <p:cNvSpPr>
                  <a:spLocks noChangeArrowheads="1"/>
                </p:cNvSpPr>
                <p:nvPr/>
              </p:nvSpPr>
              <p:spPr bwMode="auto">
                <a:xfrm>
                  <a:off x="831" y="4627"/>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02" name="Line 323"/>
                <p:cNvSpPr>
                  <a:spLocks noChangeShapeType="1"/>
                </p:cNvSpPr>
                <p:nvPr/>
              </p:nvSpPr>
              <p:spPr bwMode="auto">
                <a:xfrm>
                  <a:off x="908" y="495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03" name="Line 324"/>
                <p:cNvSpPr>
                  <a:spLocks noChangeShapeType="1"/>
                </p:cNvSpPr>
                <p:nvPr/>
              </p:nvSpPr>
              <p:spPr bwMode="auto">
                <a:xfrm flipV="1">
                  <a:off x="907" y="484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04" name="Oval 325"/>
                <p:cNvSpPr>
                  <a:spLocks noChangeArrowheads="1"/>
                </p:cNvSpPr>
                <p:nvPr/>
              </p:nvSpPr>
              <p:spPr bwMode="auto">
                <a:xfrm>
                  <a:off x="852" y="4938"/>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05" name="Oval 326"/>
                <p:cNvSpPr>
                  <a:spLocks noChangeArrowheads="1"/>
                </p:cNvSpPr>
                <p:nvPr/>
              </p:nvSpPr>
              <p:spPr bwMode="auto">
                <a:xfrm>
                  <a:off x="852" y="480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06" name="Line 327"/>
                <p:cNvSpPr>
                  <a:spLocks noChangeShapeType="1"/>
                </p:cNvSpPr>
                <p:nvPr/>
              </p:nvSpPr>
              <p:spPr bwMode="auto">
                <a:xfrm>
                  <a:off x="903" y="482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07" name="Line 328"/>
                <p:cNvSpPr>
                  <a:spLocks noChangeShapeType="1"/>
                </p:cNvSpPr>
                <p:nvPr/>
              </p:nvSpPr>
              <p:spPr bwMode="auto">
                <a:xfrm flipV="1">
                  <a:off x="902" y="470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08" name="Line 329"/>
                <p:cNvSpPr>
                  <a:spLocks noChangeShapeType="1"/>
                </p:cNvSpPr>
                <p:nvPr/>
              </p:nvSpPr>
              <p:spPr bwMode="auto">
                <a:xfrm>
                  <a:off x="1052" y="495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09" name="Line 330"/>
                <p:cNvSpPr>
                  <a:spLocks noChangeShapeType="1"/>
                </p:cNvSpPr>
                <p:nvPr/>
              </p:nvSpPr>
              <p:spPr bwMode="auto">
                <a:xfrm flipV="1">
                  <a:off x="1051" y="484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10" name="Oval 331"/>
                <p:cNvSpPr>
                  <a:spLocks noChangeArrowheads="1"/>
                </p:cNvSpPr>
                <p:nvPr/>
              </p:nvSpPr>
              <p:spPr bwMode="auto">
                <a:xfrm>
                  <a:off x="996" y="493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11" name="Oval 332"/>
                <p:cNvSpPr>
                  <a:spLocks noChangeArrowheads="1"/>
                </p:cNvSpPr>
                <p:nvPr/>
              </p:nvSpPr>
              <p:spPr bwMode="auto">
                <a:xfrm>
                  <a:off x="996" y="480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12" name="Line 333"/>
                <p:cNvSpPr>
                  <a:spLocks noChangeShapeType="1"/>
                </p:cNvSpPr>
                <p:nvPr/>
              </p:nvSpPr>
              <p:spPr bwMode="auto">
                <a:xfrm>
                  <a:off x="1047" y="482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13" name="Line 334"/>
                <p:cNvSpPr>
                  <a:spLocks noChangeShapeType="1"/>
                </p:cNvSpPr>
                <p:nvPr/>
              </p:nvSpPr>
              <p:spPr bwMode="auto">
                <a:xfrm flipV="1">
                  <a:off x="1046" y="470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914" name="Group 335"/>
                <p:cNvGrpSpPr>
                  <a:grpSpLocks/>
                </p:cNvGrpSpPr>
                <p:nvPr/>
              </p:nvGrpSpPr>
              <p:grpSpPr bwMode="auto">
                <a:xfrm>
                  <a:off x="1571" y="4675"/>
                  <a:ext cx="179" cy="309"/>
                  <a:chOff x="1571" y="4675"/>
                  <a:chExt cx="179" cy="309"/>
                </a:xfrm>
              </p:grpSpPr>
              <p:sp>
                <p:nvSpPr>
                  <p:cNvPr id="25928" name="Oval 336"/>
                  <p:cNvSpPr>
                    <a:spLocks noChangeArrowheads="1"/>
                  </p:cNvSpPr>
                  <p:nvPr/>
                </p:nvSpPr>
                <p:spPr bwMode="auto">
                  <a:xfrm>
                    <a:off x="1715" y="4943"/>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29" name="Oval 337"/>
                  <p:cNvSpPr>
                    <a:spLocks noChangeArrowheads="1"/>
                  </p:cNvSpPr>
                  <p:nvPr/>
                </p:nvSpPr>
                <p:spPr bwMode="auto">
                  <a:xfrm>
                    <a:off x="1715" y="480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30" name="Line 338"/>
                  <p:cNvSpPr>
                    <a:spLocks noChangeShapeType="1"/>
                  </p:cNvSpPr>
                  <p:nvPr/>
                </p:nvSpPr>
                <p:spPr bwMode="auto">
                  <a:xfrm>
                    <a:off x="1626" y="4963"/>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31" name="Line 339"/>
                  <p:cNvSpPr>
                    <a:spLocks noChangeShapeType="1"/>
                  </p:cNvSpPr>
                  <p:nvPr/>
                </p:nvSpPr>
                <p:spPr bwMode="auto">
                  <a:xfrm flipV="1">
                    <a:off x="1625" y="4849"/>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32" name="Oval 340"/>
                  <p:cNvSpPr>
                    <a:spLocks noChangeArrowheads="1"/>
                  </p:cNvSpPr>
                  <p:nvPr/>
                </p:nvSpPr>
                <p:spPr bwMode="auto">
                  <a:xfrm>
                    <a:off x="1571" y="4947"/>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33" name="Oval 341"/>
                  <p:cNvSpPr>
                    <a:spLocks noChangeArrowheads="1"/>
                  </p:cNvSpPr>
                  <p:nvPr/>
                </p:nvSpPr>
                <p:spPr bwMode="auto">
                  <a:xfrm>
                    <a:off x="1571" y="481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34" name="Line 342"/>
                  <p:cNvSpPr>
                    <a:spLocks noChangeShapeType="1"/>
                  </p:cNvSpPr>
                  <p:nvPr/>
                </p:nvSpPr>
                <p:spPr bwMode="auto">
                  <a:xfrm>
                    <a:off x="1621" y="4831"/>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35" name="Line 343"/>
                  <p:cNvSpPr>
                    <a:spLocks noChangeShapeType="1"/>
                  </p:cNvSpPr>
                  <p:nvPr/>
                </p:nvSpPr>
                <p:spPr bwMode="auto">
                  <a:xfrm flipV="1">
                    <a:off x="1620" y="471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36" name="Oval 344"/>
                  <p:cNvSpPr>
                    <a:spLocks noChangeArrowheads="1"/>
                  </p:cNvSpPr>
                  <p:nvPr/>
                </p:nvSpPr>
                <p:spPr bwMode="auto">
                  <a:xfrm>
                    <a:off x="1715" y="4675"/>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37" name="Oval 345"/>
                  <p:cNvSpPr>
                    <a:spLocks noChangeArrowheads="1"/>
                  </p:cNvSpPr>
                  <p:nvPr/>
                </p:nvSpPr>
                <p:spPr bwMode="auto">
                  <a:xfrm>
                    <a:off x="1571" y="467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38" name="Line 346"/>
                  <p:cNvSpPr>
                    <a:spLocks noChangeShapeType="1"/>
                  </p:cNvSpPr>
                  <p:nvPr/>
                </p:nvSpPr>
                <p:spPr bwMode="auto">
                  <a:xfrm>
                    <a:off x="1616" y="469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915" name="Line 347"/>
                <p:cNvSpPr>
                  <a:spLocks noChangeShapeType="1"/>
                </p:cNvSpPr>
                <p:nvPr/>
              </p:nvSpPr>
              <p:spPr bwMode="auto">
                <a:xfrm>
                  <a:off x="1197" y="4957"/>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16" name="Line 348"/>
                <p:cNvSpPr>
                  <a:spLocks noChangeShapeType="1"/>
                </p:cNvSpPr>
                <p:nvPr/>
              </p:nvSpPr>
              <p:spPr bwMode="auto">
                <a:xfrm flipV="1">
                  <a:off x="1196" y="4844"/>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17" name="Oval 349"/>
                <p:cNvSpPr>
                  <a:spLocks noChangeArrowheads="1"/>
                </p:cNvSpPr>
                <p:nvPr/>
              </p:nvSpPr>
              <p:spPr bwMode="auto">
                <a:xfrm>
                  <a:off x="1142" y="4938"/>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18" name="Oval 350"/>
                <p:cNvSpPr>
                  <a:spLocks noChangeArrowheads="1"/>
                </p:cNvSpPr>
                <p:nvPr/>
              </p:nvSpPr>
              <p:spPr bwMode="auto">
                <a:xfrm>
                  <a:off x="1142" y="480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19" name="Line 351"/>
                <p:cNvSpPr>
                  <a:spLocks noChangeShapeType="1"/>
                </p:cNvSpPr>
                <p:nvPr/>
              </p:nvSpPr>
              <p:spPr bwMode="auto">
                <a:xfrm>
                  <a:off x="1192" y="482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20" name="Line 352"/>
                <p:cNvSpPr>
                  <a:spLocks noChangeShapeType="1"/>
                </p:cNvSpPr>
                <p:nvPr/>
              </p:nvSpPr>
              <p:spPr bwMode="auto">
                <a:xfrm flipV="1">
                  <a:off x="1191" y="470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21" name="Line 353"/>
                <p:cNvSpPr>
                  <a:spLocks noChangeShapeType="1"/>
                </p:cNvSpPr>
                <p:nvPr/>
              </p:nvSpPr>
              <p:spPr bwMode="auto">
                <a:xfrm>
                  <a:off x="1319" y="4765"/>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22" name="Oval 354"/>
                <p:cNvSpPr>
                  <a:spLocks noChangeArrowheads="1"/>
                </p:cNvSpPr>
                <p:nvPr/>
              </p:nvSpPr>
              <p:spPr bwMode="auto">
                <a:xfrm>
                  <a:off x="852" y="4670"/>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23" name="Line 355"/>
                <p:cNvSpPr>
                  <a:spLocks noChangeShapeType="1"/>
                </p:cNvSpPr>
                <p:nvPr/>
              </p:nvSpPr>
              <p:spPr bwMode="auto">
                <a:xfrm>
                  <a:off x="898" y="468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24" name="Oval 356"/>
                <p:cNvSpPr>
                  <a:spLocks noChangeArrowheads="1"/>
                </p:cNvSpPr>
                <p:nvPr/>
              </p:nvSpPr>
              <p:spPr bwMode="auto">
                <a:xfrm>
                  <a:off x="996" y="4670"/>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25" name="Line 357"/>
                <p:cNvSpPr>
                  <a:spLocks noChangeShapeType="1"/>
                </p:cNvSpPr>
                <p:nvPr/>
              </p:nvSpPr>
              <p:spPr bwMode="auto">
                <a:xfrm>
                  <a:off x="1041" y="468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926" name="Oval 358"/>
                <p:cNvSpPr>
                  <a:spLocks noChangeArrowheads="1"/>
                </p:cNvSpPr>
                <p:nvPr/>
              </p:nvSpPr>
              <p:spPr bwMode="auto">
                <a:xfrm>
                  <a:off x="1142" y="4670"/>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27" name="Line 359"/>
                <p:cNvSpPr>
                  <a:spLocks noChangeShapeType="1"/>
                </p:cNvSpPr>
                <p:nvPr/>
              </p:nvSpPr>
              <p:spPr bwMode="auto">
                <a:xfrm>
                  <a:off x="1186" y="468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861" name="Group 360"/>
              <p:cNvGrpSpPr>
                <a:grpSpLocks/>
              </p:cNvGrpSpPr>
              <p:nvPr/>
            </p:nvGrpSpPr>
            <p:grpSpPr bwMode="auto">
              <a:xfrm>
                <a:off x="776" y="4696"/>
                <a:ext cx="946" cy="399"/>
                <a:chOff x="776" y="4696"/>
                <a:chExt cx="946" cy="399"/>
              </a:xfrm>
            </p:grpSpPr>
            <p:sp>
              <p:nvSpPr>
                <p:cNvPr id="25863" name="Rectangle 361"/>
                <p:cNvSpPr>
                  <a:spLocks noChangeArrowheads="1"/>
                </p:cNvSpPr>
                <p:nvPr/>
              </p:nvSpPr>
              <p:spPr bwMode="auto">
                <a:xfrm>
                  <a:off x="776" y="4696"/>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64" name="Line 362"/>
                <p:cNvSpPr>
                  <a:spLocks noChangeShapeType="1"/>
                </p:cNvSpPr>
                <p:nvPr/>
              </p:nvSpPr>
              <p:spPr bwMode="auto">
                <a:xfrm>
                  <a:off x="853" y="502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65" name="Line 363"/>
                <p:cNvSpPr>
                  <a:spLocks noChangeShapeType="1"/>
                </p:cNvSpPr>
                <p:nvPr/>
              </p:nvSpPr>
              <p:spPr bwMode="auto">
                <a:xfrm flipV="1">
                  <a:off x="852" y="4913"/>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66" name="Oval 364"/>
                <p:cNvSpPr>
                  <a:spLocks noChangeArrowheads="1"/>
                </p:cNvSpPr>
                <p:nvPr/>
              </p:nvSpPr>
              <p:spPr bwMode="auto">
                <a:xfrm>
                  <a:off x="797" y="5007"/>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67" name="Oval 365"/>
                <p:cNvSpPr>
                  <a:spLocks noChangeArrowheads="1"/>
                </p:cNvSpPr>
                <p:nvPr/>
              </p:nvSpPr>
              <p:spPr bwMode="auto">
                <a:xfrm>
                  <a:off x="797" y="4873"/>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68" name="Line 366"/>
                <p:cNvSpPr>
                  <a:spLocks noChangeShapeType="1"/>
                </p:cNvSpPr>
                <p:nvPr/>
              </p:nvSpPr>
              <p:spPr bwMode="auto">
                <a:xfrm>
                  <a:off x="848" y="489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69" name="Line 367"/>
                <p:cNvSpPr>
                  <a:spLocks noChangeShapeType="1"/>
                </p:cNvSpPr>
                <p:nvPr/>
              </p:nvSpPr>
              <p:spPr bwMode="auto">
                <a:xfrm flipV="1">
                  <a:off x="847" y="477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0" name="Line 368"/>
                <p:cNvSpPr>
                  <a:spLocks noChangeShapeType="1"/>
                </p:cNvSpPr>
                <p:nvPr/>
              </p:nvSpPr>
              <p:spPr bwMode="auto">
                <a:xfrm>
                  <a:off x="997" y="502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1" name="Line 369"/>
                <p:cNvSpPr>
                  <a:spLocks noChangeShapeType="1"/>
                </p:cNvSpPr>
                <p:nvPr/>
              </p:nvSpPr>
              <p:spPr bwMode="auto">
                <a:xfrm flipV="1">
                  <a:off x="996" y="4913"/>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2" name="Oval 370"/>
                <p:cNvSpPr>
                  <a:spLocks noChangeArrowheads="1"/>
                </p:cNvSpPr>
                <p:nvPr/>
              </p:nvSpPr>
              <p:spPr bwMode="auto">
                <a:xfrm>
                  <a:off x="941" y="5007"/>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73" name="Oval 371"/>
                <p:cNvSpPr>
                  <a:spLocks noChangeArrowheads="1"/>
                </p:cNvSpPr>
                <p:nvPr/>
              </p:nvSpPr>
              <p:spPr bwMode="auto">
                <a:xfrm>
                  <a:off x="941" y="4873"/>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74" name="Line 372"/>
                <p:cNvSpPr>
                  <a:spLocks noChangeShapeType="1"/>
                </p:cNvSpPr>
                <p:nvPr/>
              </p:nvSpPr>
              <p:spPr bwMode="auto">
                <a:xfrm>
                  <a:off x="992" y="489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5" name="Line 373"/>
                <p:cNvSpPr>
                  <a:spLocks noChangeShapeType="1"/>
                </p:cNvSpPr>
                <p:nvPr/>
              </p:nvSpPr>
              <p:spPr bwMode="auto">
                <a:xfrm flipV="1">
                  <a:off x="991" y="477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876" name="Group 374"/>
                <p:cNvGrpSpPr>
                  <a:grpSpLocks/>
                </p:cNvGrpSpPr>
                <p:nvPr/>
              </p:nvGrpSpPr>
              <p:grpSpPr bwMode="auto">
                <a:xfrm>
                  <a:off x="1516" y="4744"/>
                  <a:ext cx="179" cy="309"/>
                  <a:chOff x="1516" y="4744"/>
                  <a:chExt cx="179" cy="309"/>
                </a:xfrm>
              </p:grpSpPr>
              <p:sp>
                <p:nvSpPr>
                  <p:cNvPr id="25890" name="Oval 375"/>
                  <p:cNvSpPr>
                    <a:spLocks noChangeArrowheads="1"/>
                  </p:cNvSpPr>
                  <p:nvPr/>
                </p:nvSpPr>
                <p:spPr bwMode="auto">
                  <a:xfrm>
                    <a:off x="1660" y="5012"/>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91" name="Oval 376"/>
                  <p:cNvSpPr>
                    <a:spLocks noChangeArrowheads="1"/>
                  </p:cNvSpPr>
                  <p:nvPr/>
                </p:nvSpPr>
                <p:spPr bwMode="auto">
                  <a:xfrm>
                    <a:off x="1660" y="487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92" name="Line 377"/>
                  <p:cNvSpPr>
                    <a:spLocks noChangeShapeType="1"/>
                  </p:cNvSpPr>
                  <p:nvPr/>
                </p:nvSpPr>
                <p:spPr bwMode="auto">
                  <a:xfrm>
                    <a:off x="1571" y="5032"/>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93" name="Line 378"/>
                  <p:cNvSpPr>
                    <a:spLocks noChangeShapeType="1"/>
                  </p:cNvSpPr>
                  <p:nvPr/>
                </p:nvSpPr>
                <p:spPr bwMode="auto">
                  <a:xfrm flipV="1">
                    <a:off x="1570" y="4918"/>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94" name="Oval 379"/>
                  <p:cNvSpPr>
                    <a:spLocks noChangeArrowheads="1"/>
                  </p:cNvSpPr>
                  <p:nvPr/>
                </p:nvSpPr>
                <p:spPr bwMode="auto">
                  <a:xfrm>
                    <a:off x="1516" y="5016"/>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95" name="Oval 380"/>
                  <p:cNvSpPr>
                    <a:spLocks noChangeArrowheads="1"/>
                  </p:cNvSpPr>
                  <p:nvPr/>
                </p:nvSpPr>
                <p:spPr bwMode="auto">
                  <a:xfrm>
                    <a:off x="1516" y="4881"/>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96" name="Line 381"/>
                  <p:cNvSpPr>
                    <a:spLocks noChangeShapeType="1"/>
                  </p:cNvSpPr>
                  <p:nvPr/>
                </p:nvSpPr>
                <p:spPr bwMode="auto">
                  <a:xfrm>
                    <a:off x="1566" y="4900"/>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97" name="Line 382"/>
                  <p:cNvSpPr>
                    <a:spLocks noChangeShapeType="1"/>
                  </p:cNvSpPr>
                  <p:nvPr/>
                </p:nvSpPr>
                <p:spPr bwMode="auto">
                  <a:xfrm flipV="1">
                    <a:off x="1565" y="4787"/>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98" name="Oval 383"/>
                  <p:cNvSpPr>
                    <a:spLocks noChangeArrowheads="1"/>
                  </p:cNvSpPr>
                  <p:nvPr/>
                </p:nvSpPr>
                <p:spPr bwMode="auto">
                  <a:xfrm>
                    <a:off x="1660" y="4744"/>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99" name="Oval 384"/>
                  <p:cNvSpPr>
                    <a:spLocks noChangeArrowheads="1"/>
                  </p:cNvSpPr>
                  <p:nvPr/>
                </p:nvSpPr>
                <p:spPr bwMode="auto">
                  <a:xfrm>
                    <a:off x="1516" y="4747"/>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900" name="Line 385"/>
                  <p:cNvSpPr>
                    <a:spLocks noChangeShapeType="1"/>
                  </p:cNvSpPr>
                  <p:nvPr/>
                </p:nvSpPr>
                <p:spPr bwMode="auto">
                  <a:xfrm>
                    <a:off x="1561" y="4766"/>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877" name="Line 386"/>
                <p:cNvSpPr>
                  <a:spLocks noChangeShapeType="1"/>
                </p:cNvSpPr>
                <p:nvPr/>
              </p:nvSpPr>
              <p:spPr bwMode="auto">
                <a:xfrm>
                  <a:off x="1142" y="5026"/>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8" name="Line 387"/>
                <p:cNvSpPr>
                  <a:spLocks noChangeShapeType="1"/>
                </p:cNvSpPr>
                <p:nvPr/>
              </p:nvSpPr>
              <p:spPr bwMode="auto">
                <a:xfrm flipV="1">
                  <a:off x="1141" y="4913"/>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79" name="Oval 388"/>
                <p:cNvSpPr>
                  <a:spLocks noChangeArrowheads="1"/>
                </p:cNvSpPr>
                <p:nvPr/>
              </p:nvSpPr>
              <p:spPr bwMode="auto">
                <a:xfrm>
                  <a:off x="1087" y="5007"/>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80" name="Oval 389"/>
                <p:cNvSpPr>
                  <a:spLocks noChangeArrowheads="1"/>
                </p:cNvSpPr>
                <p:nvPr/>
              </p:nvSpPr>
              <p:spPr bwMode="auto">
                <a:xfrm>
                  <a:off x="1087" y="4873"/>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81" name="Line 390"/>
                <p:cNvSpPr>
                  <a:spLocks noChangeShapeType="1"/>
                </p:cNvSpPr>
                <p:nvPr/>
              </p:nvSpPr>
              <p:spPr bwMode="auto">
                <a:xfrm>
                  <a:off x="1137" y="489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82" name="Line 391"/>
                <p:cNvSpPr>
                  <a:spLocks noChangeShapeType="1"/>
                </p:cNvSpPr>
                <p:nvPr/>
              </p:nvSpPr>
              <p:spPr bwMode="auto">
                <a:xfrm flipV="1">
                  <a:off x="1136" y="4778"/>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83" name="Line 392"/>
                <p:cNvSpPr>
                  <a:spLocks noChangeShapeType="1"/>
                </p:cNvSpPr>
                <p:nvPr/>
              </p:nvSpPr>
              <p:spPr bwMode="auto">
                <a:xfrm>
                  <a:off x="1264" y="4834"/>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84" name="Oval 393"/>
                <p:cNvSpPr>
                  <a:spLocks noChangeArrowheads="1"/>
                </p:cNvSpPr>
                <p:nvPr/>
              </p:nvSpPr>
              <p:spPr bwMode="auto">
                <a:xfrm>
                  <a:off x="797" y="4739"/>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85" name="Line 394"/>
                <p:cNvSpPr>
                  <a:spLocks noChangeShapeType="1"/>
                </p:cNvSpPr>
                <p:nvPr/>
              </p:nvSpPr>
              <p:spPr bwMode="auto">
                <a:xfrm>
                  <a:off x="843" y="47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86" name="Oval 395"/>
                <p:cNvSpPr>
                  <a:spLocks noChangeArrowheads="1"/>
                </p:cNvSpPr>
                <p:nvPr/>
              </p:nvSpPr>
              <p:spPr bwMode="auto">
                <a:xfrm>
                  <a:off x="941" y="4739"/>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87" name="Line 396"/>
                <p:cNvSpPr>
                  <a:spLocks noChangeShapeType="1"/>
                </p:cNvSpPr>
                <p:nvPr/>
              </p:nvSpPr>
              <p:spPr bwMode="auto">
                <a:xfrm>
                  <a:off x="986" y="47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88" name="Oval 397"/>
                <p:cNvSpPr>
                  <a:spLocks noChangeArrowheads="1"/>
                </p:cNvSpPr>
                <p:nvPr/>
              </p:nvSpPr>
              <p:spPr bwMode="auto">
                <a:xfrm>
                  <a:off x="1087" y="4739"/>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89" name="Line 398"/>
                <p:cNvSpPr>
                  <a:spLocks noChangeShapeType="1"/>
                </p:cNvSpPr>
                <p:nvPr/>
              </p:nvSpPr>
              <p:spPr bwMode="auto">
                <a:xfrm>
                  <a:off x="1131" y="47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862" name="Line 399"/>
              <p:cNvSpPr>
                <a:spLocks noChangeShapeType="1"/>
              </p:cNvSpPr>
              <p:nvPr/>
            </p:nvSpPr>
            <p:spPr bwMode="auto">
              <a:xfrm flipV="1">
                <a:off x="1798" y="4953"/>
                <a:ext cx="70" cy="5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609" name="Group 400"/>
            <p:cNvGrpSpPr>
              <a:grpSpLocks/>
            </p:cNvGrpSpPr>
            <p:nvPr/>
          </p:nvGrpSpPr>
          <p:grpSpPr bwMode="auto">
            <a:xfrm>
              <a:off x="1214" y="3067"/>
              <a:ext cx="1065" cy="444"/>
              <a:chOff x="776" y="4107"/>
              <a:chExt cx="1152" cy="559"/>
            </a:xfrm>
          </p:grpSpPr>
          <p:grpSp>
            <p:nvGrpSpPr>
              <p:cNvPr id="25741" name="Group 401"/>
              <p:cNvGrpSpPr>
                <a:grpSpLocks/>
              </p:cNvGrpSpPr>
              <p:nvPr/>
            </p:nvGrpSpPr>
            <p:grpSpPr bwMode="auto">
              <a:xfrm>
                <a:off x="982" y="4107"/>
                <a:ext cx="946" cy="399"/>
                <a:chOff x="982" y="4107"/>
                <a:chExt cx="946" cy="399"/>
              </a:xfrm>
            </p:grpSpPr>
            <p:sp>
              <p:nvSpPr>
                <p:cNvPr id="25821" name="Rectangle 402"/>
                <p:cNvSpPr>
                  <a:spLocks noChangeArrowheads="1"/>
                </p:cNvSpPr>
                <p:nvPr/>
              </p:nvSpPr>
              <p:spPr bwMode="auto">
                <a:xfrm>
                  <a:off x="982" y="4107"/>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22" name="Line 403"/>
                <p:cNvSpPr>
                  <a:spLocks noChangeShapeType="1"/>
                </p:cNvSpPr>
                <p:nvPr/>
              </p:nvSpPr>
              <p:spPr bwMode="auto">
                <a:xfrm>
                  <a:off x="1059" y="443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23" name="Line 404"/>
                <p:cNvSpPr>
                  <a:spLocks noChangeShapeType="1"/>
                </p:cNvSpPr>
                <p:nvPr/>
              </p:nvSpPr>
              <p:spPr bwMode="auto">
                <a:xfrm flipV="1">
                  <a:off x="1058" y="432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24" name="Oval 405"/>
                <p:cNvSpPr>
                  <a:spLocks noChangeArrowheads="1"/>
                </p:cNvSpPr>
                <p:nvPr/>
              </p:nvSpPr>
              <p:spPr bwMode="auto">
                <a:xfrm>
                  <a:off x="1003" y="4418"/>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25" name="Oval 406"/>
                <p:cNvSpPr>
                  <a:spLocks noChangeArrowheads="1"/>
                </p:cNvSpPr>
                <p:nvPr/>
              </p:nvSpPr>
              <p:spPr bwMode="auto">
                <a:xfrm>
                  <a:off x="1003" y="428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26" name="Line 407"/>
                <p:cNvSpPr>
                  <a:spLocks noChangeShapeType="1"/>
                </p:cNvSpPr>
                <p:nvPr/>
              </p:nvSpPr>
              <p:spPr bwMode="auto">
                <a:xfrm>
                  <a:off x="1054" y="430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27" name="Line 408"/>
                <p:cNvSpPr>
                  <a:spLocks noChangeShapeType="1"/>
                </p:cNvSpPr>
                <p:nvPr/>
              </p:nvSpPr>
              <p:spPr bwMode="auto">
                <a:xfrm flipV="1">
                  <a:off x="1053" y="418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28" name="Line 409"/>
                <p:cNvSpPr>
                  <a:spLocks noChangeShapeType="1"/>
                </p:cNvSpPr>
                <p:nvPr/>
              </p:nvSpPr>
              <p:spPr bwMode="auto">
                <a:xfrm>
                  <a:off x="1203" y="443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29" name="Line 410"/>
                <p:cNvSpPr>
                  <a:spLocks noChangeShapeType="1"/>
                </p:cNvSpPr>
                <p:nvPr/>
              </p:nvSpPr>
              <p:spPr bwMode="auto">
                <a:xfrm flipV="1">
                  <a:off x="1202" y="432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30" name="Oval 411"/>
                <p:cNvSpPr>
                  <a:spLocks noChangeArrowheads="1"/>
                </p:cNvSpPr>
                <p:nvPr/>
              </p:nvSpPr>
              <p:spPr bwMode="auto">
                <a:xfrm>
                  <a:off x="1147" y="441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31" name="Oval 412"/>
                <p:cNvSpPr>
                  <a:spLocks noChangeArrowheads="1"/>
                </p:cNvSpPr>
                <p:nvPr/>
              </p:nvSpPr>
              <p:spPr bwMode="auto">
                <a:xfrm>
                  <a:off x="1147" y="428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32" name="Line 413"/>
                <p:cNvSpPr>
                  <a:spLocks noChangeShapeType="1"/>
                </p:cNvSpPr>
                <p:nvPr/>
              </p:nvSpPr>
              <p:spPr bwMode="auto">
                <a:xfrm>
                  <a:off x="1198" y="430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33" name="Line 414"/>
                <p:cNvSpPr>
                  <a:spLocks noChangeShapeType="1"/>
                </p:cNvSpPr>
                <p:nvPr/>
              </p:nvSpPr>
              <p:spPr bwMode="auto">
                <a:xfrm flipV="1">
                  <a:off x="1197" y="418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834" name="Group 415"/>
                <p:cNvGrpSpPr>
                  <a:grpSpLocks/>
                </p:cNvGrpSpPr>
                <p:nvPr/>
              </p:nvGrpSpPr>
              <p:grpSpPr bwMode="auto">
                <a:xfrm>
                  <a:off x="1722" y="4155"/>
                  <a:ext cx="179" cy="309"/>
                  <a:chOff x="1722" y="4155"/>
                  <a:chExt cx="179" cy="309"/>
                </a:xfrm>
              </p:grpSpPr>
              <p:sp>
                <p:nvSpPr>
                  <p:cNvPr id="25848" name="Oval 416"/>
                  <p:cNvSpPr>
                    <a:spLocks noChangeArrowheads="1"/>
                  </p:cNvSpPr>
                  <p:nvPr/>
                </p:nvSpPr>
                <p:spPr bwMode="auto">
                  <a:xfrm>
                    <a:off x="1866" y="4423"/>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49" name="Oval 417"/>
                  <p:cNvSpPr>
                    <a:spLocks noChangeArrowheads="1"/>
                  </p:cNvSpPr>
                  <p:nvPr/>
                </p:nvSpPr>
                <p:spPr bwMode="auto">
                  <a:xfrm>
                    <a:off x="1866" y="428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50" name="Line 418"/>
                  <p:cNvSpPr>
                    <a:spLocks noChangeShapeType="1"/>
                  </p:cNvSpPr>
                  <p:nvPr/>
                </p:nvSpPr>
                <p:spPr bwMode="auto">
                  <a:xfrm>
                    <a:off x="1777" y="4443"/>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51" name="Line 419"/>
                  <p:cNvSpPr>
                    <a:spLocks noChangeShapeType="1"/>
                  </p:cNvSpPr>
                  <p:nvPr/>
                </p:nvSpPr>
                <p:spPr bwMode="auto">
                  <a:xfrm flipV="1">
                    <a:off x="1776" y="4329"/>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52" name="Oval 420"/>
                  <p:cNvSpPr>
                    <a:spLocks noChangeArrowheads="1"/>
                  </p:cNvSpPr>
                  <p:nvPr/>
                </p:nvSpPr>
                <p:spPr bwMode="auto">
                  <a:xfrm>
                    <a:off x="1722" y="4427"/>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53" name="Oval 421"/>
                  <p:cNvSpPr>
                    <a:spLocks noChangeArrowheads="1"/>
                  </p:cNvSpPr>
                  <p:nvPr/>
                </p:nvSpPr>
                <p:spPr bwMode="auto">
                  <a:xfrm>
                    <a:off x="1722" y="429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54" name="Line 422"/>
                  <p:cNvSpPr>
                    <a:spLocks noChangeShapeType="1"/>
                  </p:cNvSpPr>
                  <p:nvPr/>
                </p:nvSpPr>
                <p:spPr bwMode="auto">
                  <a:xfrm>
                    <a:off x="1772" y="4311"/>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55" name="Line 423"/>
                  <p:cNvSpPr>
                    <a:spLocks noChangeShapeType="1"/>
                  </p:cNvSpPr>
                  <p:nvPr/>
                </p:nvSpPr>
                <p:spPr bwMode="auto">
                  <a:xfrm flipV="1">
                    <a:off x="1771" y="419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56" name="Oval 424"/>
                  <p:cNvSpPr>
                    <a:spLocks noChangeArrowheads="1"/>
                  </p:cNvSpPr>
                  <p:nvPr/>
                </p:nvSpPr>
                <p:spPr bwMode="auto">
                  <a:xfrm>
                    <a:off x="1866" y="4155"/>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57" name="Oval 425"/>
                  <p:cNvSpPr>
                    <a:spLocks noChangeArrowheads="1"/>
                  </p:cNvSpPr>
                  <p:nvPr/>
                </p:nvSpPr>
                <p:spPr bwMode="auto">
                  <a:xfrm>
                    <a:off x="1722" y="415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58" name="Line 426"/>
                  <p:cNvSpPr>
                    <a:spLocks noChangeShapeType="1"/>
                  </p:cNvSpPr>
                  <p:nvPr/>
                </p:nvSpPr>
                <p:spPr bwMode="auto">
                  <a:xfrm>
                    <a:off x="1767" y="417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835" name="Line 427"/>
                <p:cNvSpPr>
                  <a:spLocks noChangeShapeType="1"/>
                </p:cNvSpPr>
                <p:nvPr/>
              </p:nvSpPr>
              <p:spPr bwMode="auto">
                <a:xfrm>
                  <a:off x="1348" y="4437"/>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36" name="Line 428"/>
                <p:cNvSpPr>
                  <a:spLocks noChangeShapeType="1"/>
                </p:cNvSpPr>
                <p:nvPr/>
              </p:nvSpPr>
              <p:spPr bwMode="auto">
                <a:xfrm flipV="1">
                  <a:off x="1347" y="4324"/>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37" name="Oval 429"/>
                <p:cNvSpPr>
                  <a:spLocks noChangeArrowheads="1"/>
                </p:cNvSpPr>
                <p:nvPr/>
              </p:nvSpPr>
              <p:spPr bwMode="auto">
                <a:xfrm>
                  <a:off x="1293" y="4418"/>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38" name="Oval 430"/>
                <p:cNvSpPr>
                  <a:spLocks noChangeArrowheads="1"/>
                </p:cNvSpPr>
                <p:nvPr/>
              </p:nvSpPr>
              <p:spPr bwMode="auto">
                <a:xfrm>
                  <a:off x="1293" y="428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39" name="Line 431"/>
                <p:cNvSpPr>
                  <a:spLocks noChangeShapeType="1"/>
                </p:cNvSpPr>
                <p:nvPr/>
              </p:nvSpPr>
              <p:spPr bwMode="auto">
                <a:xfrm>
                  <a:off x="1343" y="430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40" name="Line 432"/>
                <p:cNvSpPr>
                  <a:spLocks noChangeShapeType="1"/>
                </p:cNvSpPr>
                <p:nvPr/>
              </p:nvSpPr>
              <p:spPr bwMode="auto">
                <a:xfrm flipV="1">
                  <a:off x="1342" y="418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41" name="Line 433"/>
                <p:cNvSpPr>
                  <a:spLocks noChangeShapeType="1"/>
                </p:cNvSpPr>
                <p:nvPr/>
              </p:nvSpPr>
              <p:spPr bwMode="auto">
                <a:xfrm>
                  <a:off x="1470" y="4245"/>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42" name="Oval 434"/>
                <p:cNvSpPr>
                  <a:spLocks noChangeArrowheads="1"/>
                </p:cNvSpPr>
                <p:nvPr/>
              </p:nvSpPr>
              <p:spPr bwMode="auto">
                <a:xfrm>
                  <a:off x="1003" y="4150"/>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43" name="Line 435"/>
                <p:cNvSpPr>
                  <a:spLocks noChangeShapeType="1"/>
                </p:cNvSpPr>
                <p:nvPr/>
              </p:nvSpPr>
              <p:spPr bwMode="auto">
                <a:xfrm>
                  <a:off x="1049" y="416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44" name="Oval 436"/>
                <p:cNvSpPr>
                  <a:spLocks noChangeArrowheads="1"/>
                </p:cNvSpPr>
                <p:nvPr/>
              </p:nvSpPr>
              <p:spPr bwMode="auto">
                <a:xfrm>
                  <a:off x="1147" y="4150"/>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45" name="Line 437"/>
                <p:cNvSpPr>
                  <a:spLocks noChangeShapeType="1"/>
                </p:cNvSpPr>
                <p:nvPr/>
              </p:nvSpPr>
              <p:spPr bwMode="auto">
                <a:xfrm>
                  <a:off x="1192" y="416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46" name="Oval 438"/>
                <p:cNvSpPr>
                  <a:spLocks noChangeArrowheads="1"/>
                </p:cNvSpPr>
                <p:nvPr/>
              </p:nvSpPr>
              <p:spPr bwMode="auto">
                <a:xfrm>
                  <a:off x="1293" y="4150"/>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47" name="Line 439"/>
                <p:cNvSpPr>
                  <a:spLocks noChangeShapeType="1"/>
                </p:cNvSpPr>
                <p:nvPr/>
              </p:nvSpPr>
              <p:spPr bwMode="auto">
                <a:xfrm>
                  <a:off x="1337" y="416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742" name="Group 440"/>
              <p:cNvGrpSpPr>
                <a:grpSpLocks/>
              </p:cNvGrpSpPr>
              <p:nvPr/>
            </p:nvGrpSpPr>
            <p:grpSpPr bwMode="auto">
              <a:xfrm>
                <a:off x="831" y="4198"/>
                <a:ext cx="946" cy="399"/>
                <a:chOff x="831" y="4198"/>
                <a:chExt cx="946" cy="399"/>
              </a:xfrm>
            </p:grpSpPr>
            <p:sp>
              <p:nvSpPr>
                <p:cNvPr id="25783" name="Rectangle 441"/>
                <p:cNvSpPr>
                  <a:spLocks noChangeArrowheads="1"/>
                </p:cNvSpPr>
                <p:nvPr/>
              </p:nvSpPr>
              <p:spPr bwMode="auto">
                <a:xfrm>
                  <a:off x="831" y="4198"/>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84" name="Line 442"/>
                <p:cNvSpPr>
                  <a:spLocks noChangeShapeType="1"/>
                </p:cNvSpPr>
                <p:nvPr/>
              </p:nvSpPr>
              <p:spPr bwMode="auto">
                <a:xfrm>
                  <a:off x="908" y="452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85" name="Line 443"/>
                <p:cNvSpPr>
                  <a:spLocks noChangeShapeType="1"/>
                </p:cNvSpPr>
                <p:nvPr/>
              </p:nvSpPr>
              <p:spPr bwMode="auto">
                <a:xfrm flipV="1">
                  <a:off x="907" y="4415"/>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86" name="Oval 444"/>
                <p:cNvSpPr>
                  <a:spLocks noChangeArrowheads="1"/>
                </p:cNvSpPr>
                <p:nvPr/>
              </p:nvSpPr>
              <p:spPr bwMode="auto">
                <a:xfrm>
                  <a:off x="852" y="4509"/>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87" name="Oval 445"/>
                <p:cNvSpPr>
                  <a:spLocks noChangeArrowheads="1"/>
                </p:cNvSpPr>
                <p:nvPr/>
              </p:nvSpPr>
              <p:spPr bwMode="auto">
                <a:xfrm>
                  <a:off x="852" y="4375"/>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88" name="Line 446"/>
                <p:cNvSpPr>
                  <a:spLocks noChangeShapeType="1"/>
                </p:cNvSpPr>
                <p:nvPr/>
              </p:nvSpPr>
              <p:spPr bwMode="auto">
                <a:xfrm>
                  <a:off x="903" y="439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89" name="Line 447"/>
                <p:cNvSpPr>
                  <a:spLocks noChangeShapeType="1"/>
                </p:cNvSpPr>
                <p:nvPr/>
              </p:nvSpPr>
              <p:spPr bwMode="auto">
                <a:xfrm flipV="1">
                  <a:off x="902" y="428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0" name="Line 448"/>
                <p:cNvSpPr>
                  <a:spLocks noChangeShapeType="1"/>
                </p:cNvSpPr>
                <p:nvPr/>
              </p:nvSpPr>
              <p:spPr bwMode="auto">
                <a:xfrm>
                  <a:off x="1052" y="452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1" name="Line 449"/>
                <p:cNvSpPr>
                  <a:spLocks noChangeShapeType="1"/>
                </p:cNvSpPr>
                <p:nvPr/>
              </p:nvSpPr>
              <p:spPr bwMode="auto">
                <a:xfrm flipV="1">
                  <a:off x="1051" y="4415"/>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2" name="Oval 450"/>
                <p:cNvSpPr>
                  <a:spLocks noChangeArrowheads="1"/>
                </p:cNvSpPr>
                <p:nvPr/>
              </p:nvSpPr>
              <p:spPr bwMode="auto">
                <a:xfrm>
                  <a:off x="996" y="450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93" name="Oval 451"/>
                <p:cNvSpPr>
                  <a:spLocks noChangeArrowheads="1"/>
                </p:cNvSpPr>
                <p:nvPr/>
              </p:nvSpPr>
              <p:spPr bwMode="auto">
                <a:xfrm>
                  <a:off x="996" y="4375"/>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94" name="Line 452"/>
                <p:cNvSpPr>
                  <a:spLocks noChangeShapeType="1"/>
                </p:cNvSpPr>
                <p:nvPr/>
              </p:nvSpPr>
              <p:spPr bwMode="auto">
                <a:xfrm>
                  <a:off x="1047" y="439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5" name="Line 453"/>
                <p:cNvSpPr>
                  <a:spLocks noChangeShapeType="1"/>
                </p:cNvSpPr>
                <p:nvPr/>
              </p:nvSpPr>
              <p:spPr bwMode="auto">
                <a:xfrm flipV="1">
                  <a:off x="1046" y="428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796" name="Group 454"/>
                <p:cNvGrpSpPr>
                  <a:grpSpLocks/>
                </p:cNvGrpSpPr>
                <p:nvPr/>
              </p:nvGrpSpPr>
              <p:grpSpPr bwMode="auto">
                <a:xfrm>
                  <a:off x="1571" y="4246"/>
                  <a:ext cx="179" cy="309"/>
                  <a:chOff x="1571" y="4246"/>
                  <a:chExt cx="179" cy="309"/>
                </a:xfrm>
              </p:grpSpPr>
              <p:sp>
                <p:nvSpPr>
                  <p:cNvPr id="25810" name="Oval 455"/>
                  <p:cNvSpPr>
                    <a:spLocks noChangeArrowheads="1"/>
                  </p:cNvSpPr>
                  <p:nvPr/>
                </p:nvSpPr>
                <p:spPr bwMode="auto">
                  <a:xfrm>
                    <a:off x="1715" y="4514"/>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11" name="Oval 456"/>
                  <p:cNvSpPr>
                    <a:spLocks noChangeArrowheads="1"/>
                  </p:cNvSpPr>
                  <p:nvPr/>
                </p:nvSpPr>
                <p:spPr bwMode="auto">
                  <a:xfrm>
                    <a:off x="1715" y="4380"/>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12" name="Line 457"/>
                  <p:cNvSpPr>
                    <a:spLocks noChangeShapeType="1"/>
                  </p:cNvSpPr>
                  <p:nvPr/>
                </p:nvSpPr>
                <p:spPr bwMode="auto">
                  <a:xfrm>
                    <a:off x="1626" y="4534"/>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13" name="Line 458"/>
                  <p:cNvSpPr>
                    <a:spLocks noChangeShapeType="1"/>
                  </p:cNvSpPr>
                  <p:nvPr/>
                </p:nvSpPr>
                <p:spPr bwMode="auto">
                  <a:xfrm flipV="1">
                    <a:off x="1625" y="4420"/>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14" name="Oval 459"/>
                  <p:cNvSpPr>
                    <a:spLocks noChangeArrowheads="1"/>
                  </p:cNvSpPr>
                  <p:nvPr/>
                </p:nvSpPr>
                <p:spPr bwMode="auto">
                  <a:xfrm>
                    <a:off x="1571" y="4518"/>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15" name="Oval 460"/>
                  <p:cNvSpPr>
                    <a:spLocks noChangeArrowheads="1"/>
                  </p:cNvSpPr>
                  <p:nvPr/>
                </p:nvSpPr>
                <p:spPr bwMode="auto">
                  <a:xfrm>
                    <a:off x="1571" y="438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16" name="Line 461"/>
                  <p:cNvSpPr>
                    <a:spLocks noChangeShapeType="1"/>
                  </p:cNvSpPr>
                  <p:nvPr/>
                </p:nvSpPr>
                <p:spPr bwMode="auto">
                  <a:xfrm>
                    <a:off x="1621" y="4402"/>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17" name="Line 462"/>
                  <p:cNvSpPr>
                    <a:spLocks noChangeShapeType="1"/>
                  </p:cNvSpPr>
                  <p:nvPr/>
                </p:nvSpPr>
                <p:spPr bwMode="auto">
                  <a:xfrm flipV="1">
                    <a:off x="1620" y="4289"/>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18" name="Oval 463"/>
                  <p:cNvSpPr>
                    <a:spLocks noChangeArrowheads="1"/>
                  </p:cNvSpPr>
                  <p:nvPr/>
                </p:nvSpPr>
                <p:spPr bwMode="auto">
                  <a:xfrm>
                    <a:off x="1715" y="4246"/>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19" name="Oval 464"/>
                  <p:cNvSpPr>
                    <a:spLocks noChangeArrowheads="1"/>
                  </p:cNvSpPr>
                  <p:nvPr/>
                </p:nvSpPr>
                <p:spPr bwMode="auto">
                  <a:xfrm>
                    <a:off x="1571" y="424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20" name="Line 465"/>
                  <p:cNvSpPr>
                    <a:spLocks noChangeShapeType="1"/>
                  </p:cNvSpPr>
                  <p:nvPr/>
                </p:nvSpPr>
                <p:spPr bwMode="auto">
                  <a:xfrm>
                    <a:off x="1616" y="426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797" name="Line 466"/>
                <p:cNvSpPr>
                  <a:spLocks noChangeShapeType="1"/>
                </p:cNvSpPr>
                <p:nvPr/>
              </p:nvSpPr>
              <p:spPr bwMode="auto">
                <a:xfrm>
                  <a:off x="1197" y="4528"/>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8" name="Line 467"/>
                <p:cNvSpPr>
                  <a:spLocks noChangeShapeType="1"/>
                </p:cNvSpPr>
                <p:nvPr/>
              </p:nvSpPr>
              <p:spPr bwMode="auto">
                <a:xfrm flipV="1">
                  <a:off x="1196" y="4415"/>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99" name="Oval 468"/>
                <p:cNvSpPr>
                  <a:spLocks noChangeArrowheads="1"/>
                </p:cNvSpPr>
                <p:nvPr/>
              </p:nvSpPr>
              <p:spPr bwMode="auto">
                <a:xfrm>
                  <a:off x="1142" y="4509"/>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00" name="Oval 469"/>
                <p:cNvSpPr>
                  <a:spLocks noChangeArrowheads="1"/>
                </p:cNvSpPr>
                <p:nvPr/>
              </p:nvSpPr>
              <p:spPr bwMode="auto">
                <a:xfrm>
                  <a:off x="1142" y="4375"/>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01" name="Line 470"/>
                <p:cNvSpPr>
                  <a:spLocks noChangeShapeType="1"/>
                </p:cNvSpPr>
                <p:nvPr/>
              </p:nvSpPr>
              <p:spPr bwMode="auto">
                <a:xfrm>
                  <a:off x="1192" y="439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02" name="Line 471"/>
                <p:cNvSpPr>
                  <a:spLocks noChangeShapeType="1"/>
                </p:cNvSpPr>
                <p:nvPr/>
              </p:nvSpPr>
              <p:spPr bwMode="auto">
                <a:xfrm flipV="1">
                  <a:off x="1191" y="4280"/>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03" name="Line 472"/>
                <p:cNvSpPr>
                  <a:spLocks noChangeShapeType="1"/>
                </p:cNvSpPr>
                <p:nvPr/>
              </p:nvSpPr>
              <p:spPr bwMode="auto">
                <a:xfrm>
                  <a:off x="1319" y="4336"/>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04" name="Oval 473"/>
                <p:cNvSpPr>
                  <a:spLocks noChangeArrowheads="1"/>
                </p:cNvSpPr>
                <p:nvPr/>
              </p:nvSpPr>
              <p:spPr bwMode="auto">
                <a:xfrm>
                  <a:off x="852" y="4241"/>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05" name="Line 474"/>
                <p:cNvSpPr>
                  <a:spLocks noChangeShapeType="1"/>
                </p:cNvSpPr>
                <p:nvPr/>
              </p:nvSpPr>
              <p:spPr bwMode="auto">
                <a:xfrm>
                  <a:off x="898" y="426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06" name="Oval 475"/>
                <p:cNvSpPr>
                  <a:spLocks noChangeArrowheads="1"/>
                </p:cNvSpPr>
                <p:nvPr/>
              </p:nvSpPr>
              <p:spPr bwMode="auto">
                <a:xfrm>
                  <a:off x="996" y="4241"/>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07" name="Line 476"/>
                <p:cNvSpPr>
                  <a:spLocks noChangeShapeType="1"/>
                </p:cNvSpPr>
                <p:nvPr/>
              </p:nvSpPr>
              <p:spPr bwMode="auto">
                <a:xfrm>
                  <a:off x="1041" y="426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808" name="Oval 477"/>
                <p:cNvSpPr>
                  <a:spLocks noChangeArrowheads="1"/>
                </p:cNvSpPr>
                <p:nvPr/>
              </p:nvSpPr>
              <p:spPr bwMode="auto">
                <a:xfrm>
                  <a:off x="1142" y="4241"/>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809" name="Line 478"/>
                <p:cNvSpPr>
                  <a:spLocks noChangeShapeType="1"/>
                </p:cNvSpPr>
                <p:nvPr/>
              </p:nvSpPr>
              <p:spPr bwMode="auto">
                <a:xfrm>
                  <a:off x="1186" y="4260"/>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743" name="Group 479"/>
              <p:cNvGrpSpPr>
                <a:grpSpLocks/>
              </p:cNvGrpSpPr>
              <p:nvPr/>
            </p:nvGrpSpPr>
            <p:grpSpPr bwMode="auto">
              <a:xfrm>
                <a:off x="776" y="4267"/>
                <a:ext cx="946" cy="399"/>
                <a:chOff x="776" y="4267"/>
                <a:chExt cx="946" cy="399"/>
              </a:xfrm>
            </p:grpSpPr>
            <p:sp>
              <p:nvSpPr>
                <p:cNvPr id="25745" name="Rectangle 480"/>
                <p:cNvSpPr>
                  <a:spLocks noChangeArrowheads="1"/>
                </p:cNvSpPr>
                <p:nvPr/>
              </p:nvSpPr>
              <p:spPr bwMode="auto">
                <a:xfrm>
                  <a:off x="776" y="4267"/>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46" name="Line 481"/>
                <p:cNvSpPr>
                  <a:spLocks noChangeShapeType="1"/>
                </p:cNvSpPr>
                <p:nvPr/>
              </p:nvSpPr>
              <p:spPr bwMode="auto">
                <a:xfrm>
                  <a:off x="853" y="459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47" name="Line 482"/>
                <p:cNvSpPr>
                  <a:spLocks noChangeShapeType="1"/>
                </p:cNvSpPr>
                <p:nvPr/>
              </p:nvSpPr>
              <p:spPr bwMode="auto">
                <a:xfrm flipV="1">
                  <a:off x="852" y="448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48" name="Oval 483"/>
                <p:cNvSpPr>
                  <a:spLocks noChangeArrowheads="1"/>
                </p:cNvSpPr>
                <p:nvPr/>
              </p:nvSpPr>
              <p:spPr bwMode="auto">
                <a:xfrm>
                  <a:off x="797" y="4578"/>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49" name="Oval 484"/>
                <p:cNvSpPr>
                  <a:spLocks noChangeArrowheads="1"/>
                </p:cNvSpPr>
                <p:nvPr/>
              </p:nvSpPr>
              <p:spPr bwMode="auto">
                <a:xfrm>
                  <a:off x="797" y="444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50" name="Line 485"/>
                <p:cNvSpPr>
                  <a:spLocks noChangeShapeType="1"/>
                </p:cNvSpPr>
                <p:nvPr/>
              </p:nvSpPr>
              <p:spPr bwMode="auto">
                <a:xfrm>
                  <a:off x="848" y="446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51" name="Line 486"/>
                <p:cNvSpPr>
                  <a:spLocks noChangeShapeType="1"/>
                </p:cNvSpPr>
                <p:nvPr/>
              </p:nvSpPr>
              <p:spPr bwMode="auto">
                <a:xfrm flipV="1">
                  <a:off x="847" y="434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52" name="Line 487"/>
                <p:cNvSpPr>
                  <a:spLocks noChangeShapeType="1"/>
                </p:cNvSpPr>
                <p:nvPr/>
              </p:nvSpPr>
              <p:spPr bwMode="auto">
                <a:xfrm>
                  <a:off x="997" y="459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53" name="Line 488"/>
                <p:cNvSpPr>
                  <a:spLocks noChangeShapeType="1"/>
                </p:cNvSpPr>
                <p:nvPr/>
              </p:nvSpPr>
              <p:spPr bwMode="auto">
                <a:xfrm flipV="1">
                  <a:off x="996" y="4484"/>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54" name="Oval 489"/>
                <p:cNvSpPr>
                  <a:spLocks noChangeArrowheads="1"/>
                </p:cNvSpPr>
                <p:nvPr/>
              </p:nvSpPr>
              <p:spPr bwMode="auto">
                <a:xfrm>
                  <a:off x="941" y="457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55" name="Oval 490"/>
                <p:cNvSpPr>
                  <a:spLocks noChangeArrowheads="1"/>
                </p:cNvSpPr>
                <p:nvPr/>
              </p:nvSpPr>
              <p:spPr bwMode="auto">
                <a:xfrm>
                  <a:off x="941" y="444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56" name="Line 491"/>
                <p:cNvSpPr>
                  <a:spLocks noChangeShapeType="1"/>
                </p:cNvSpPr>
                <p:nvPr/>
              </p:nvSpPr>
              <p:spPr bwMode="auto">
                <a:xfrm>
                  <a:off x="992" y="446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57" name="Line 492"/>
                <p:cNvSpPr>
                  <a:spLocks noChangeShapeType="1"/>
                </p:cNvSpPr>
                <p:nvPr/>
              </p:nvSpPr>
              <p:spPr bwMode="auto">
                <a:xfrm flipV="1">
                  <a:off x="991" y="434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758" name="Group 493"/>
                <p:cNvGrpSpPr>
                  <a:grpSpLocks/>
                </p:cNvGrpSpPr>
                <p:nvPr/>
              </p:nvGrpSpPr>
              <p:grpSpPr bwMode="auto">
                <a:xfrm>
                  <a:off x="1516" y="4315"/>
                  <a:ext cx="179" cy="309"/>
                  <a:chOff x="1516" y="4315"/>
                  <a:chExt cx="179" cy="309"/>
                </a:xfrm>
              </p:grpSpPr>
              <p:sp>
                <p:nvSpPr>
                  <p:cNvPr id="25772" name="Oval 494"/>
                  <p:cNvSpPr>
                    <a:spLocks noChangeArrowheads="1"/>
                  </p:cNvSpPr>
                  <p:nvPr/>
                </p:nvSpPr>
                <p:spPr bwMode="auto">
                  <a:xfrm>
                    <a:off x="1660" y="4583"/>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73" name="Oval 495"/>
                  <p:cNvSpPr>
                    <a:spLocks noChangeArrowheads="1"/>
                  </p:cNvSpPr>
                  <p:nvPr/>
                </p:nvSpPr>
                <p:spPr bwMode="auto">
                  <a:xfrm>
                    <a:off x="1660" y="444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74" name="Line 496"/>
                  <p:cNvSpPr>
                    <a:spLocks noChangeShapeType="1"/>
                  </p:cNvSpPr>
                  <p:nvPr/>
                </p:nvSpPr>
                <p:spPr bwMode="auto">
                  <a:xfrm>
                    <a:off x="1571" y="4603"/>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75" name="Line 497"/>
                  <p:cNvSpPr>
                    <a:spLocks noChangeShapeType="1"/>
                  </p:cNvSpPr>
                  <p:nvPr/>
                </p:nvSpPr>
                <p:spPr bwMode="auto">
                  <a:xfrm flipV="1">
                    <a:off x="1570" y="4489"/>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76" name="Oval 498"/>
                  <p:cNvSpPr>
                    <a:spLocks noChangeArrowheads="1"/>
                  </p:cNvSpPr>
                  <p:nvPr/>
                </p:nvSpPr>
                <p:spPr bwMode="auto">
                  <a:xfrm>
                    <a:off x="1516" y="4587"/>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77" name="Oval 499"/>
                  <p:cNvSpPr>
                    <a:spLocks noChangeArrowheads="1"/>
                  </p:cNvSpPr>
                  <p:nvPr/>
                </p:nvSpPr>
                <p:spPr bwMode="auto">
                  <a:xfrm>
                    <a:off x="1516" y="445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78" name="Line 500"/>
                  <p:cNvSpPr>
                    <a:spLocks noChangeShapeType="1"/>
                  </p:cNvSpPr>
                  <p:nvPr/>
                </p:nvSpPr>
                <p:spPr bwMode="auto">
                  <a:xfrm>
                    <a:off x="1566" y="4471"/>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79" name="Line 501"/>
                  <p:cNvSpPr>
                    <a:spLocks noChangeShapeType="1"/>
                  </p:cNvSpPr>
                  <p:nvPr/>
                </p:nvSpPr>
                <p:spPr bwMode="auto">
                  <a:xfrm flipV="1">
                    <a:off x="1565" y="435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80" name="Oval 502"/>
                  <p:cNvSpPr>
                    <a:spLocks noChangeArrowheads="1"/>
                  </p:cNvSpPr>
                  <p:nvPr/>
                </p:nvSpPr>
                <p:spPr bwMode="auto">
                  <a:xfrm>
                    <a:off x="1660" y="4315"/>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81" name="Oval 503"/>
                  <p:cNvSpPr>
                    <a:spLocks noChangeArrowheads="1"/>
                  </p:cNvSpPr>
                  <p:nvPr/>
                </p:nvSpPr>
                <p:spPr bwMode="auto">
                  <a:xfrm>
                    <a:off x="1516" y="4318"/>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82" name="Line 504"/>
                  <p:cNvSpPr>
                    <a:spLocks noChangeShapeType="1"/>
                  </p:cNvSpPr>
                  <p:nvPr/>
                </p:nvSpPr>
                <p:spPr bwMode="auto">
                  <a:xfrm>
                    <a:off x="1561" y="433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759" name="Line 505"/>
                <p:cNvSpPr>
                  <a:spLocks noChangeShapeType="1"/>
                </p:cNvSpPr>
                <p:nvPr/>
              </p:nvSpPr>
              <p:spPr bwMode="auto">
                <a:xfrm>
                  <a:off x="1142" y="4597"/>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0" name="Line 506"/>
                <p:cNvSpPr>
                  <a:spLocks noChangeShapeType="1"/>
                </p:cNvSpPr>
                <p:nvPr/>
              </p:nvSpPr>
              <p:spPr bwMode="auto">
                <a:xfrm flipV="1">
                  <a:off x="1141" y="4484"/>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1" name="Oval 507"/>
                <p:cNvSpPr>
                  <a:spLocks noChangeArrowheads="1"/>
                </p:cNvSpPr>
                <p:nvPr/>
              </p:nvSpPr>
              <p:spPr bwMode="auto">
                <a:xfrm>
                  <a:off x="1087" y="4578"/>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62" name="Oval 508"/>
                <p:cNvSpPr>
                  <a:spLocks noChangeArrowheads="1"/>
                </p:cNvSpPr>
                <p:nvPr/>
              </p:nvSpPr>
              <p:spPr bwMode="auto">
                <a:xfrm>
                  <a:off x="1087" y="444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63" name="Line 509"/>
                <p:cNvSpPr>
                  <a:spLocks noChangeShapeType="1"/>
                </p:cNvSpPr>
                <p:nvPr/>
              </p:nvSpPr>
              <p:spPr bwMode="auto">
                <a:xfrm>
                  <a:off x="1137" y="446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4" name="Line 510"/>
                <p:cNvSpPr>
                  <a:spLocks noChangeShapeType="1"/>
                </p:cNvSpPr>
                <p:nvPr/>
              </p:nvSpPr>
              <p:spPr bwMode="auto">
                <a:xfrm flipV="1">
                  <a:off x="1136" y="4349"/>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5" name="Line 511"/>
                <p:cNvSpPr>
                  <a:spLocks noChangeShapeType="1"/>
                </p:cNvSpPr>
                <p:nvPr/>
              </p:nvSpPr>
              <p:spPr bwMode="auto">
                <a:xfrm>
                  <a:off x="1264" y="4405"/>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6" name="Oval 512"/>
                <p:cNvSpPr>
                  <a:spLocks noChangeArrowheads="1"/>
                </p:cNvSpPr>
                <p:nvPr/>
              </p:nvSpPr>
              <p:spPr bwMode="auto">
                <a:xfrm>
                  <a:off x="797" y="4310"/>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67" name="Line 513"/>
                <p:cNvSpPr>
                  <a:spLocks noChangeShapeType="1"/>
                </p:cNvSpPr>
                <p:nvPr/>
              </p:nvSpPr>
              <p:spPr bwMode="auto">
                <a:xfrm>
                  <a:off x="843" y="432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68" name="Oval 514"/>
                <p:cNvSpPr>
                  <a:spLocks noChangeArrowheads="1"/>
                </p:cNvSpPr>
                <p:nvPr/>
              </p:nvSpPr>
              <p:spPr bwMode="auto">
                <a:xfrm>
                  <a:off x="941" y="4310"/>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69" name="Line 515"/>
                <p:cNvSpPr>
                  <a:spLocks noChangeShapeType="1"/>
                </p:cNvSpPr>
                <p:nvPr/>
              </p:nvSpPr>
              <p:spPr bwMode="auto">
                <a:xfrm>
                  <a:off x="986" y="432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70" name="Oval 516"/>
                <p:cNvSpPr>
                  <a:spLocks noChangeArrowheads="1"/>
                </p:cNvSpPr>
                <p:nvPr/>
              </p:nvSpPr>
              <p:spPr bwMode="auto">
                <a:xfrm>
                  <a:off x="1087" y="4310"/>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71" name="Line 517"/>
                <p:cNvSpPr>
                  <a:spLocks noChangeShapeType="1"/>
                </p:cNvSpPr>
                <p:nvPr/>
              </p:nvSpPr>
              <p:spPr bwMode="auto">
                <a:xfrm>
                  <a:off x="1131" y="4329"/>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744" name="Line 518"/>
              <p:cNvSpPr>
                <a:spLocks noChangeShapeType="1"/>
              </p:cNvSpPr>
              <p:nvPr/>
            </p:nvSpPr>
            <p:spPr bwMode="auto">
              <a:xfrm flipV="1">
                <a:off x="1798" y="4524"/>
                <a:ext cx="70" cy="5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610" name="Group 519"/>
            <p:cNvGrpSpPr>
              <a:grpSpLocks/>
            </p:cNvGrpSpPr>
            <p:nvPr/>
          </p:nvGrpSpPr>
          <p:grpSpPr bwMode="auto">
            <a:xfrm>
              <a:off x="1234" y="2720"/>
              <a:ext cx="1066" cy="445"/>
              <a:chOff x="798" y="3671"/>
              <a:chExt cx="1152" cy="559"/>
            </a:xfrm>
          </p:grpSpPr>
          <p:grpSp>
            <p:nvGrpSpPr>
              <p:cNvPr id="25623" name="Group 520"/>
              <p:cNvGrpSpPr>
                <a:grpSpLocks/>
              </p:cNvGrpSpPr>
              <p:nvPr/>
            </p:nvGrpSpPr>
            <p:grpSpPr bwMode="auto">
              <a:xfrm>
                <a:off x="1004" y="3671"/>
                <a:ext cx="946" cy="399"/>
                <a:chOff x="1004" y="3671"/>
                <a:chExt cx="946" cy="399"/>
              </a:xfrm>
            </p:grpSpPr>
            <p:sp>
              <p:nvSpPr>
                <p:cNvPr id="25703" name="Rectangle 521"/>
                <p:cNvSpPr>
                  <a:spLocks noChangeArrowheads="1"/>
                </p:cNvSpPr>
                <p:nvPr/>
              </p:nvSpPr>
              <p:spPr bwMode="auto">
                <a:xfrm>
                  <a:off x="1004" y="3671"/>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04" name="Line 522"/>
                <p:cNvSpPr>
                  <a:spLocks noChangeShapeType="1"/>
                </p:cNvSpPr>
                <p:nvPr/>
              </p:nvSpPr>
              <p:spPr bwMode="auto">
                <a:xfrm>
                  <a:off x="1081" y="400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05" name="Line 523"/>
                <p:cNvSpPr>
                  <a:spLocks noChangeShapeType="1"/>
                </p:cNvSpPr>
                <p:nvPr/>
              </p:nvSpPr>
              <p:spPr bwMode="auto">
                <a:xfrm flipV="1">
                  <a:off x="1080" y="388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06" name="Oval 524"/>
                <p:cNvSpPr>
                  <a:spLocks noChangeArrowheads="1"/>
                </p:cNvSpPr>
                <p:nvPr/>
              </p:nvSpPr>
              <p:spPr bwMode="auto">
                <a:xfrm>
                  <a:off x="1025" y="3982"/>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07" name="Oval 525"/>
                <p:cNvSpPr>
                  <a:spLocks noChangeArrowheads="1"/>
                </p:cNvSpPr>
                <p:nvPr/>
              </p:nvSpPr>
              <p:spPr bwMode="auto">
                <a:xfrm>
                  <a:off x="1025" y="3848"/>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08" name="Line 526"/>
                <p:cNvSpPr>
                  <a:spLocks noChangeShapeType="1"/>
                </p:cNvSpPr>
                <p:nvPr/>
              </p:nvSpPr>
              <p:spPr bwMode="auto">
                <a:xfrm>
                  <a:off x="1076" y="386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09" name="Line 527"/>
                <p:cNvSpPr>
                  <a:spLocks noChangeShapeType="1"/>
                </p:cNvSpPr>
                <p:nvPr/>
              </p:nvSpPr>
              <p:spPr bwMode="auto">
                <a:xfrm flipV="1">
                  <a:off x="1075" y="375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0" name="Line 528"/>
                <p:cNvSpPr>
                  <a:spLocks noChangeShapeType="1"/>
                </p:cNvSpPr>
                <p:nvPr/>
              </p:nvSpPr>
              <p:spPr bwMode="auto">
                <a:xfrm>
                  <a:off x="1225" y="400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1" name="Line 529"/>
                <p:cNvSpPr>
                  <a:spLocks noChangeShapeType="1"/>
                </p:cNvSpPr>
                <p:nvPr/>
              </p:nvSpPr>
              <p:spPr bwMode="auto">
                <a:xfrm flipV="1">
                  <a:off x="1224" y="388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2" name="Oval 530"/>
                <p:cNvSpPr>
                  <a:spLocks noChangeArrowheads="1"/>
                </p:cNvSpPr>
                <p:nvPr/>
              </p:nvSpPr>
              <p:spPr bwMode="auto">
                <a:xfrm>
                  <a:off x="1169" y="398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13" name="Oval 531"/>
                <p:cNvSpPr>
                  <a:spLocks noChangeArrowheads="1"/>
                </p:cNvSpPr>
                <p:nvPr/>
              </p:nvSpPr>
              <p:spPr bwMode="auto">
                <a:xfrm>
                  <a:off x="1169" y="3848"/>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14" name="Line 532"/>
                <p:cNvSpPr>
                  <a:spLocks noChangeShapeType="1"/>
                </p:cNvSpPr>
                <p:nvPr/>
              </p:nvSpPr>
              <p:spPr bwMode="auto">
                <a:xfrm>
                  <a:off x="1220" y="386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5" name="Line 533"/>
                <p:cNvSpPr>
                  <a:spLocks noChangeShapeType="1"/>
                </p:cNvSpPr>
                <p:nvPr/>
              </p:nvSpPr>
              <p:spPr bwMode="auto">
                <a:xfrm flipV="1">
                  <a:off x="1219" y="375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716" name="Group 534"/>
                <p:cNvGrpSpPr>
                  <a:grpSpLocks/>
                </p:cNvGrpSpPr>
                <p:nvPr/>
              </p:nvGrpSpPr>
              <p:grpSpPr bwMode="auto">
                <a:xfrm>
                  <a:off x="1744" y="3719"/>
                  <a:ext cx="179" cy="309"/>
                  <a:chOff x="1744" y="3719"/>
                  <a:chExt cx="179" cy="309"/>
                </a:xfrm>
              </p:grpSpPr>
              <p:sp>
                <p:nvSpPr>
                  <p:cNvPr id="25730" name="Oval 535"/>
                  <p:cNvSpPr>
                    <a:spLocks noChangeArrowheads="1"/>
                  </p:cNvSpPr>
                  <p:nvPr/>
                </p:nvSpPr>
                <p:spPr bwMode="auto">
                  <a:xfrm>
                    <a:off x="1888" y="3987"/>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31" name="Oval 536"/>
                  <p:cNvSpPr>
                    <a:spLocks noChangeArrowheads="1"/>
                  </p:cNvSpPr>
                  <p:nvPr/>
                </p:nvSpPr>
                <p:spPr bwMode="auto">
                  <a:xfrm>
                    <a:off x="1888" y="385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32" name="Line 537"/>
                  <p:cNvSpPr>
                    <a:spLocks noChangeShapeType="1"/>
                  </p:cNvSpPr>
                  <p:nvPr/>
                </p:nvSpPr>
                <p:spPr bwMode="auto">
                  <a:xfrm>
                    <a:off x="1799" y="4007"/>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33" name="Line 538"/>
                  <p:cNvSpPr>
                    <a:spLocks noChangeShapeType="1"/>
                  </p:cNvSpPr>
                  <p:nvPr/>
                </p:nvSpPr>
                <p:spPr bwMode="auto">
                  <a:xfrm flipV="1">
                    <a:off x="1798" y="3893"/>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34" name="Oval 539"/>
                  <p:cNvSpPr>
                    <a:spLocks noChangeArrowheads="1"/>
                  </p:cNvSpPr>
                  <p:nvPr/>
                </p:nvSpPr>
                <p:spPr bwMode="auto">
                  <a:xfrm>
                    <a:off x="1744" y="3991"/>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35" name="Oval 540"/>
                  <p:cNvSpPr>
                    <a:spLocks noChangeArrowheads="1"/>
                  </p:cNvSpPr>
                  <p:nvPr/>
                </p:nvSpPr>
                <p:spPr bwMode="auto">
                  <a:xfrm>
                    <a:off x="1744" y="3856"/>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36" name="Line 541"/>
                  <p:cNvSpPr>
                    <a:spLocks noChangeShapeType="1"/>
                  </p:cNvSpPr>
                  <p:nvPr/>
                </p:nvSpPr>
                <p:spPr bwMode="auto">
                  <a:xfrm>
                    <a:off x="1794" y="3875"/>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37" name="Line 542"/>
                  <p:cNvSpPr>
                    <a:spLocks noChangeShapeType="1"/>
                  </p:cNvSpPr>
                  <p:nvPr/>
                </p:nvSpPr>
                <p:spPr bwMode="auto">
                  <a:xfrm flipV="1">
                    <a:off x="1793" y="3762"/>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38" name="Oval 543"/>
                  <p:cNvSpPr>
                    <a:spLocks noChangeArrowheads="1"/>
                  </p:cNvSpPr>
                  <p:nvPr/>
                </p:nvSpPr>
                <p:spPr bwMode="auto">
                  <a:xfrm>
                    <a:off x="1888" y="371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39" name="Oval 544"/>
                  <p:cNvSpPr>
                    <a:spLocks noChangeArrowheads="1"/>
                  </p:cNvSpPr>
                  <p:nvPr/>
                </p:nvSpPr>
                <p:spPr bwMode="auto">
                  <a:xfrm>
                    <a:off x="1744" y="372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40" name="Line 545"/>
                  <p:cNvSpPr>
                    <a:spLocks noChangeShapeType="1"/>
                  </p:cNvSpPr>
                  <p:nvPr/>
                </p:nvSpPr>
                <p:spPr bwMode="auto">
                  <a:xfrm>
                    <a:off x="1789" y="374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717" name="Line 546"/>
                <p:cNvSpPr>
                  <a:spLocks noChangeShapeType="1"/>
                </p:cNvSpPr>
                <p:nvPr/>
              </p:nvSpPr>
              <p:spPr bwMode="auto">
                <a:xfrm>
                  <a:off x="1370" y="4001"/>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8" name="Line 547"/>
                <p:cNvSpPr>
                  <a:spLocks noChangeShapeType="1"/>
                </p:cNvSpPr>
                <p:nvPr/>
              </p:nvSpPr>
              <p:spPr bwMode="auto">
                <a:xfrm flipV="1">
                  <a:off x="1369" y="3888"/>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19" name="Oval 548"/>
                <p:cNvSpPr>
                  <a:spLocks noChangeArrowheads="1"/>
                </p:cNvSpPr>
                <p:nvPr/>
              </p:nvSpPr>
              <p:spPr bwMode="auto">
                <a:xfrm>
                  <a:off x="1315" y="3982"/>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20" name="Oval 549"/>
                <p:cNvSpPr>
                  <a:spLocks noChangeArrowheads="1"/>
                </p:cNvSpPr>
                <p:nvPr/>
              </p:nvSpPr>
              <p:spPr bwMode="auto">
                <a:xfrm>
                  <a:off x="1315" y="3848"/>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21" name="Line 550"/>
                <p:cNvSpPr>
                  <a:spLocks noChangeShapeType="1"/>
                </p:cNvSpPr>
                <p:nvPr/>
              </p:nvSpPr>
              <p:spPr bwMode="auto">
                <a:xfrm>
                  <a:off x="1365" y="386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22" name="Line 551"/>
                <p:cNvSpPr>
                  <a:spLocks noChangeShapeType="1"/>
                </p:cNvSpPr>
                <p:nvPr/>
              </p:nvSpPr>
              <p:spPr bwMode="auto">
                <a:xfrm flipV="1">
                  <a:off x="1364" y="375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23" name="Line 552"/>
                <p:cNvSpPr>
                  <a:spLocks noChangeShapeType="1"/>
                </p:cNvSpPr>
                <p:nvPr/>
              </p:nvSpPr>
              <p:spPr bwMode="auto">
                <a:xfrm>
                  <a:off x="1492" y="3809"/>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24" name="Oval 553"/>
                <p:cNvSpPr>
                  <a:spLocks noChangeArrowheads="1"/>
                </p:cNvSpPr>
                <p:nvPr/>
              </p:nvSpPr>
              <p:spPr bwMode="auto">
                <a:xfrm>
                  <a:off x="1025" y="371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25" name="Line 554"/>
                <p:cNvSpPr>
                  <a:spLocks noChangeShapeType="1"/>
                </p:cNvSpPr>
                <p:nvPr/>
              </p:nvSpPr>
              <p:spPr bwMode="auto">
                <a:xfrm>
                  <a:off x="1071" y="37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26" name="Oval 555"/>
                <p:cNvSpPr>
                  <a:spLocks noChangeArrowheads="1"/>
                </p:cNvSpPr>
                <p:nvPr/>
              </p:nvSpPr>
              <p:spPr bwMode="auto">
                <a:xfrm>
                  <a:off x="1169" y="371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27" name="Line 556"/>
                <p:cNvSpPr>
                  <a:spLocks noChangeShapeType="1"/>
                </p:cNvSpPr>
                <p:nvPr/>
              </p:nvSpPr>
              <p:spPr bwMode="auto">
                <a:xfrm>
                  <a:off x="1214" y="37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28" name="Oval 557"/>
                <p:cNvSpPr>
                  <a:spLocks noChangeArrowheads="1"/>
                </p:cNvSpPr>
                <p:nvPr/>
              </p:nvSpPr>
              <p:spPr bwMode="auto">
                <a:xfrm>
                  <a:off x="1315" y="371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29" name="Line 558"/>
                <p:cNvSpPr>
                  <a:spLocks noChangeShapeType="1"/>
                </p:cNvSpPr>
                <p:nvPr/>
              </p:nvSpPr>
              <p:spPr bwMode="auto">
                <a:xfrm>
                  <a:off x="1359" y="373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624" name="Group 559"/>
              <p:cNvGrpSpPr>
                <a:grpSpLocks/>
              </p:cNvGrpSpPr>
              <p:nvPr/>
            </p:nvGrpSpPr>
            <p:grpSpPr bwMode="auto">
              <a:xfrm>
                <a:off x="853" y="3762"/>
                <a:ext cx="946" cy="399"/>
                <a:chOff x="853" y="3762"/>
                <a:chExt cx="946" cy="399"/>
              </a:xfrm>
            </p:grpSpPr>
            <p:sp>
              <p:nvSpPr>
                <p:cNvPr id="25665" name="Rectangle 560"/>
                <p:cNvSpPr>
                  <a:spLocks noChangeArrowheads="1"/>
                </p:cNvSpPr>
                <p:nvPr/>
              </p:nvSpPr>
              <p:spPr bwMode="auto">
                <a:xfrm>
                  <a:off x="853" y="3762"/>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66" name="Line 561"/>
                <p:cNvSpPr>
                  <a:spLocks noChangeShapeType="1"/>
                </p:cNvSpPr>
                <p:nvPr/>
              </p:nvSpPr>
              <p:spPr bwMode="auto">
                <a:xfrm>
                  <a:off x="930" y="409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67" name="Line 562"/>
                <p:cNvSpPr>
                  <a:spLocks noChangeShapeType="1"/>
                </p:cNvSpPr>
                <p:nvPr/>
              </p:nvSpPr>
              <p:spPr bwMode="auto">
                <a:xfrm flipV="1">
                  <a:off x="929" y="3979"/>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68" name="Oval 563"/>
                <p:cNvSpPr>
                  <a:spLocks noChangeArrowheads="1"/>
                </p:cNvSpPr>
                <p:nvPr/>
              </p:nvSpPr>
              <p:spPr bwMode="auto">
                <a:xfrm>
                  <a:off x="874" y="4073"/>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69" name="Oval 564"/>
                <p:cNvSpPr>
                  <a:spLocks noChangeArrowheads="1"/>
                </p:cNvSpPr>
                <p:nvPr/>
              </p:nvSpPr>
              <p:spPr bwMode="auto">
                <a:xfrm>
                  <a:off x="874" y="3939"/>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70" name="Line 565"/>
                <p:cNvSpPr>
                  <a:spLocks noChangeShapeType="1"/>
                </p:cNvSpPr>
                <p:nvPr/>
              </p:nvSpPr>
              <p:spPr bwMode="auto">
                <a:xfrm>
                  <a:off x="925" y="39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71" name="Line 566"/>
                <p:cNvSpPr>
                  <a:spLocks noChangeShapeType="1"/>
                </p:cNvSpPr>
                <p:nvPr/>
              </p:nvSpPr>
              <p:spPr bwMode="auto">
                <a:xfrm flipV="1">
                  <a:off x="924" y="3844"/>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72" name="Line 567"/>
                <p:cNvSpPr>
                  <a:spLocks noChangeShapeType="1"/>
                </p:cNvSpPr>
                <p:nvPr/>
              </p:nvSpPr>
              <p:spPr bwMode="auto">
                <a:xfrm>
                  <a:off x="1074" y="409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73" name="Line 568"/>
                <p:cNvSpPr>
                  <a:spLocks noChangeShapeType="1"/>
                </p:cNvSpPr>
                <p:nvPr/>
              </p:nvSpPr>
              <p:spPr bwMode="auto">
                <a:xfrm flipV="1">
                  <a:off x="1073" y="3979"/>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74" name="Oval 569"/>
                <p:cNvSpPr>
                  <a:spLocks noChangeArrowheads="1"/>
                </p:cNvSpPr>
                <p:nvPr/>
              </p:nvSpPr>
              <p:spPr bwMode="auto">
                <a:xfrm>
                  <a:off x="1018" y="407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75" name="Oval 570"/>
                <p:cNvSpPr>
                  <a:spLocks noChangeArrowheads="1"/>
                </p:cNvSpPr>
                <p:nvPr/>
              </p:nvSpPr>
              <p:spPr bwMode="auto">
                <a:xfrm>
                  <a:off x="1018" y="3939"/>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76" name="Line 571"/>
                <p:cNvSpPr>
                  <a:spLocks noChangeShapeType="1"/>
                </p:cNvSpPr>
                <p:nvPr/>
              </p:nvSpPr>
              <p:spPr bwMode="auto">
                <a:xfrm>
                  <a:off x="1069" y="39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77" name="Line 572"/>
                <p:cNvSpPr>
                  <a:spLocks noChangeShapeType="1"/>
                </p:cNvSpPr>
                <p:nvPr/>
              </p:nvSpPr>
              <p:spPr bwMode="auto">
                <a:xfrm flipV="1">
                  <a:off x="1068" y="3844"/>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678" name="Group 573"/>
                <p:cNvGrpSpPr>
                  <a:grpSpLocks/>
                </p:cNvGrpSpPr>
                <p:nvPr/>
              </p:nvGrpSpPr>
              <p:grpSpPr bwMode="auto">
                <a:xfrm>
                  <a:off x="1593" y="3810"/>
                  <a:ext cx="179" cy="309"/>
                  <a:chOff x="1593" y="3810"/>
                  <a:chExt cx="179" cy="309"/>
                </a:xfrm>
              </p:grpSpPr>
              <p:sp>
                <p:nvSpPr>
                  <p:cNvPr id="25692" name="Oval 574"/>
                  <p:cNvSpPr>
                    <a:spLocks noChangeArrowheads="1"/>
                  </p:cNvSpPr>
                  <p:nvPr/>
                </p:nvSpPr>
                <p:spPr bwMode="auto">
                  <a:xfrm>
                    <a:off x="1737" y="4078"/>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93" name="Oval 575"/>
                  <p:cNvSpPr>
                    <a:spLocks noChangeArrowheads="1"/>
                  </p:cNvSpPr>
                  <p:nvPr/>
                </p:nvSpPr>
                <p:spPr bwMode="auto">
                  <a:xfrm>
                    <a:off x="1737" y="3944"/>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94" name="Line 576"/>
                  <p:cNvSpPr>
                    <a:spLocks noChangeShapeType="1"/>
                  </p:cNvSpPr>
                  <p:nvPr/>
                </p:nvSpPr>
                <p:spPr bwMode="auto">
                  <a:xfrm>
                    <a:off x="1648" y="4098"/>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95" name="Line 577"/>
                  <p:cNvSpPr>
                    <a:spLocks noChangeShapeType="1"/>
                  </p:cNvSpPr>
                  <p:nvPr/>
                </p:nvSpPr>
                <p:spPr bwMode="auto">
                  <a:xfrm flipV="1">
                    <a:off x="1647" y="3984"/>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96" name="Oval 578"/>
                  <p:cNvSpPr>
                    <a:spLocks noChangeArrowheads="1"/>
                  </p:cNvSpPr>
                  <p:nvPr/>
                </p:nvSpPr>
                <p:spPr bwMode="auto">
                  <a:xfrm>
                    <a:off x="1593" y="4082"/>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97" name="Oval 579"/>
                  <p:cNvSpPr>
                    <a:spLocks noChangeArrowheads="1"/>
                  </p:cNvSpPr>
                  <p:nvPr/>
                </p:nvSpPr>
                <p:spPr bwMode="auto">
                  <a:xfrm>
                    <a:off x="1593" y="3947"/>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98" name="Line 580"/>
                  <p:cNvSpPr>
                    <a:spLocks noChangeShapeType="1"/>
                  </p:cNvSpPr>
                  <p:nvPr/>
                </p:nvSpPr>
                <p:spPr bwMode="auto">
                  <a:xfrm>
                    <a:off x="1643" y="3966"/>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99" name="Line 581"/>
                  <p:cNvSpPr>
                    <a:spLocks noChangeShapeType="1"/>
                  </p:cNvSpPr>
                  <p:nvPr/>
                </p:nvSpPr>
                <p:spPr bwMode="auto">
                  <a:xfrm flipV="1">
                    <a:off x="1642" y="3853"/>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700" name="Oval 582"/>
                  <p:cNvSpPr>
                    <a:spLocks noChangeArrowheads="1"/>
                  </p:cNvSpPr>
                  <p:nvPr/>
                </p:nvSpPr>
                <p:spPr bwMode="auto">
                  <a:xfrm>
                    <a:off x="1737" y="3810"/>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01" name="Oval 583"/>
                  <p:cNvSpPr>
                    <a:spLocks noChangeArrowheads="1"/>
                  </p:cNvSpPr>
                  <p:nvPr/>
                </p:nvSpPr>
                <p:spPr bwMode="auto">
                  <a:xfrm>
                    <a:off x="1593" y="381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702" name="Line 584"/>
                  <p:cNvSpPr>
                    <a:spLocks noChangeShapeType="1"/>
                  </p:cNvSpPr>
                  <p:nvPr/>
                </p:nvSpPr>
                <p:spPr bwMode="auto">
                  <a:xfrm>
                    <a:off x="1638" y="3832"/>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679" name="Line 585"/>
                <p:cNvSpPr>
                  <a:spLocks noChangeShapeType="1"/>
                </p:cNvSpPr>
                <p:nvPr/>
              </p:nvSpPr>
              <p:spPr bwMode="auto">
                <a:xfrm>
                  <a:off x="1219" y="4092"/>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0" name="Line 586"/>
                <p:cNvSpPr>
                  <a:spLocks noChangeShapeType="1"/>
                </p:cNvSpPr>
                <p:nvPr/>
              </p:nvSpPr>
              <p:spPr bwMode="auto">
                <a:xfrm flipV="1">
                  <a:off x="1218" y="3979"/>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1" name="Oval 587"/>
                <p:cNvSpPr>
                  <a:spLocks noChangeArrowheads="1"/>
                </p:cNvSpPr>
                <p:nvPr/>
              </p:nvSpPr>
              <p:spPr bwMode="auto">
                <a:xfrm>
                  <a:off x="1164" y="4073"/>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82" name="Oval 588"/>
                <p:cNvSpPr>
                  <a:spLocks noChangeArrowheads="1"/>
                </p:cNvSpPr>
                <p:nvPr/>
              </p:nvSpPr>
              <p:spPr bwMode="auto">
                <a:xfrm>
                  <a:off x="1164" y="3939"/>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83" name="Line 589"/>
                <p:cNvSpPr>
                  <a:spLocks noChangeShapeType="1"/>
                </p:cNvSpPr>
                <p:nvPr/>
              </p:nvSpPr>
              <p:spPr bwMode="auto">
                <a:xfrm>
                  <a:off x="1214" y="3958"/>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4" name="Line 590"/>
                <p:cNvSpPr>
                  <a:spLocks noChangeShapeType="1"/>
                </p:cNvSpPr>
                <p:nvPr/>
              </p:nvSpPr>
              <p:spPr bwMode="auto">
                <a:xfrm flipV="1">
                  <a:off x="1213" y="3844"/>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5" name="Line 591"/>
                <p:cNvSpPr>
                  <a:spLocks noChangeShapeType="1"/>
                </p:cNvSpPr>
                <p:nvPr/>
              </p:nvSpPr>
              <p:spPr bwMode="auto">
                <a:xfrm>
                  <a:off x="1341" y="3900"/>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6" name="Oval 592"/>
                <p:cNvSpPr>
                  <a:spLocks noChangeArrowheads="1"/>
                </p:cNvSpPr>
                <p:nvPr/>
              </p:nvSpPr>
              <p:spPr bwMode="auto">
                <a:xfrm>
                  <a:off x="874" y="3805"/>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87" name="Line 593"/>
                <p:cNvSpPr>
                  <a:spLocks noChangeShapeType="1"/>
                </p:cNvSpPr>
                <p:nvPr/>
              </p:nvSpPr>
              <p:spPr bwMode="auto">
                <a:xfrm>
                  <a:off x="920" y="382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88" name="Oval 594"/>
                <p:cNvSpPr>
                  <a:spLocks noChangeArrowheads="1"/>
                </p:cNvSpPr>
                <p:nvPr/>
              </p:nvSpPr>
              <p:spPr bwMode="auto">
                <a:xfrm>
                  <a:off x="1018" y="3805"/>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89" name="Line 595"/>
                <p:cNvSpPr>
                  <a:spLocks noChangeShapeType="1"/>
                </p:cNvSpPr>
                <p:nvPr/>
              </p:nvSpPr>
              <p:spPr bwMode="auto">
                <a:xfrm>
                  <a:off x="1063" y="382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90" name="Oval 596"/>
                <p:cNvSpPr>
                  <a:spLocks noChangeArrowheads="1"/>
                </p:cNvSpPr>
                <p:nvPr/>
              </p:nvSpPr>
              <p:spPr bwMode="auto">
                <a:xfrm>
                  <a:off x="1164" y="3805"/>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91" name="Line 597"/>
                <p:cNvSpPr>
                  <a:spLocks noChangeShapeType="1"/>
                </p:cNvSpPr>
                <p:nvPr/>
              </p:nvSpPr>
              <p:spPr bwMode="auto">
                <a:xfrm>
                  <a:off x="1208" y="3824"/>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25625" name="Group 598"/>
              <p:cNvGrpSpPr>
                <a:grpSpLocks/>
              </p:cNvGrpSpPr>
              <p:nvPr/>
            </p:nvGrpSpPr>
            <p:grpSpPr bwMode="auto">
              <a:xfrm>
                <a:off x="798" y="3831"/>
                <a:ext cx="946" cy="399"/>
                <a:chOff x="798" y="3831"/>
                <a:chExt cx="946" cy="399"/>
              </a:xfrm>
            </p:grpSpPr>
            <p:sp>
              <p:nvSpPr>
                <p:cNvPr id="25627" name="Rectangle 599"/>
                <p:cNvSpPr>
                  <a:spLocks noChangeArrowheads="1"/>
                </p:cNvSpPr>
                <p:nvPr/>
              </p:nvSpPr>
              <p:spPr bwMode="auto">
                <a:xfrm>
                  <a:off x="798" y="3831"/>
                  <a:ext cx="946" cy="399"/>
                </a:xfrm>
                <a:prstGeom prst="rect">
                  <a:avLst/>
                </a:prstGeom>
                <a:solidFill>
                  <a:srgbClr val="F3FD9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28" name="Line 600"/>
                <p:cNvSpPr>
                  <a:spLocks noChangeShapeType="1"/>
                </p:cNvSpPr>
                <p:nvPr/>
              </p:nvSpPr>
              <p:spPr bwMode="auto">
                <a:xfrm>
                  <a:off x="875" y="416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29" name="Line 601"/>
                <p:cNvSpPr>
                  <a:spLocks noChangeShapeType="1"/>
                </p:cNvSpPr>
                <p:nvPr/>
              </p:nvSpPr>
              <p:spPr bwMode="auto">
                <a:xfrm flipV="1">
                  <a:off x="874" y="404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0" name="Oval 602"/>
                <p:cNvSpPr>
                  <a:spLocks noChangeArrowheads="1"/>
                </p:cNvSpPr>
                <p:nvPr/>
              </p:nvSpPr>
              <p:spPr bwMode="auto">
                <a:xfrm>
                  <a:off x="819" y="4142"/>
                  <a:ext cx="36"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31" name="Oval 603"/>
                <p:cNvSpPr>
                  <a:spLocks noChangeArrowheads="1"/>
                </p:cNvSpPr>
                <p:nvPr/>
              </p:nvSpPr>
              <p:spPr bwMode="auto">
                <a:xfrm>
                  <a:off x="819" y="4008"/>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32" name="Line 604"/>
                <p:cNvSpPr>
                  <a:spLocks noChangeShapeType="1"/>
                </p:cNvSpPr>
                <p:nvPr/>
              </p:nvSpPr>
              <p:spPr bwMode="auto">
                <a:xfrm>
                  <a:off x="870" y="402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3" name="Line 605"/>
                <p:cNvSpPr>
                  <a:spLocks noChangeShapeType="1"/>
                </p:cNvSpPr>
                <p:nvPr/>
              </p:nvSpPr>
              <p:spPr bwMode="auto">
                <a:xfrm flipV="1">
                  <a:off x="869" y="391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4" name="Line 606"/>
                <p:cNvSpPr>
                  <a:spLocks noChangeShapeType="1"/>
                </p:cNvSpPr>
                <p:nvPr/>
              </p:nvSpPr>
              <p:spPr bwMode="auto">
                <a:xfrm>
                  <a:off x="1019" y="416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5" name="Line 607"/>
                <p:cNvSpPr>
                  <a:spLocks noChangeShapeType="1"/>
                </p:cNvSpPr>
                <p:nvPr/>
              </p:nvSpPr>
              <p:spPr bwMode="auto">
                <a:xfrm flipV="1">
                  <a:off x="1018" y="4048"/>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6" name="Oval 608"/>
                <p:cNvSpPr>
                  <a:spLocks noChangeArrowheads="1"/>
                </p:cNvSpPr>
                <p:nvPr/>
              </p:nvSpPr>
              <p:spPr bwMode="auto">
                <a:xfrm>
                  <a:off x="963" y="414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37" name="Oval 609"/>
                <p:cNvSpPr>
                  <a:spLocks noChangeArrowheads="1"/>
                </p:cNvSpPr>
                <p:nvPr/>
              </p:nvSpPr>
              <p:spPr bwMode="auto">
                <a:xfrm>
                  <a:off x="963" y="4008"/>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38" name="Line 610"/>
                <p:cNvSpPr>
                  <a:spLocks noChangeShapeType="1"/>
                </p:cNvSpPr>
                <p:nvPr/>
              </p:nvSpPr>
              <p:spPr bwMode="auto">
                <a:xfrm>
                  <a:off x="1014" y="402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39" name="Line 611"/>
                <p:cNvSpPr>
                  <a:spLocks noChangeShapeType="1"/>
                </p:cNvSpPr>
                <p:nvPr/>
              </p:nvSpPr>
              <p:spPr bwMode="auto">
                <a:xfrm flipV="1">
                  <a:off x="1013" y="391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25640" name="Group 612"/>
                <p:cNvGrpSpPr>
                  <a:grpSpLocks/>
                </p:cNvGrpSpPr>
                <p:nvPr/>
              </p:nvGrpSpPr>
              <p:grpSpPr bwMode="auto">
                <a:xfrm>
                  <a:off x="1538" y="3879"/>
                  <a:ext cx="179" cy="309"/>
                  <a:chOff x="1538" y="3879"/>
                  <a:chExt cx="179" cy="309"/>
                </a:xfrm>
              </p:grpSpPr>
              <p:sp>
                <p:nvSpPr>
                  <p:cNvPr id="25654" name="Oval 613"/>
                  <p:cNvSpPr>
                    <a:spLocks noChangeArrowheads="1"/>
                  </p:cNvSpPr>
                  <p:nvPr/>
                </p:nvSpPr>
                <p:spPr bwMode="auto">
                  <a:xfrm>
                    <a:off x="1682" y="4147"/>
                    <a:ext cx="35" cy="39"/>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55" name="Oval 614"/>
                  <p:cNvSpPr>
                    <a:spLocks noChangeArrowheads="1"/>
                  </p:cNvSpPr>
                  <p:nvPr/>
                </p:nvSpPr>
                <p:spPr bwMode="auto">
                  <a:xfrm>
                    <a:off x="1682" y="4013"/>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56" name="Line 615"/>
                  <p:cNvSpPr>
                    <a:spLocks noChangeShapeType="1"/>
                  </p:cNvSpPr>
                  <p:nvPr/>
                </p:nvSpPr>
                <p:spPr bwMode="auto">
                  <a:xfrm>
                    <a:off x="1593" y="4167"/>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57" name="Line 616"/>
                  <p:cNvSpPr>
                    <a:spLocks noChangeShapeType="1"/>
                  </p:cNvSpPr>
                  <p:nvPr/>
                </p:nvSpPr>
                <p:spPr bwMode="auto">
                  <a:xfrm flipV="1">
                    <a:off x="1592" y="4053"/>
                    <a:ext cx="75"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58" name="Oval 617"/>
                  <p:cNvSpPr>
                    <a:spLocks noChangeArrowheads="1"/>
                  </p:cNvSpPr>
                  <p:nvPr/>
                </p:nvSpPr>
                <p:spPr bwMode="auto">
                  <a:xfrm>
                    <a:off x="1538" y="4151"/>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59" name="Oval 618"/>
                  <p:cNvSpPr>
                    <a:spLocks noChangeArrowheads="1"/>
                  </p:cNvSpPr>
                  <p:nvPr/>
                </p:nvSpPr>
                <p:spPr bwMode="auto">
                  <a:xfrm>
                    <a:off x="1538" y="4016"/>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60" name="Line 619"/>
                  <p:cNvSpPr>
                    <a:spLocks noChangeShapeType="1"/>
                  </p:cNvSpPr>
                  <p:nvPr/>
                </p:nvSpPr>
                <p:spPr bwMode="auto">
                  <a:xfrm>
                    <a:off x="1588" y="4035"/>
                    <a:ext cx="8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61" name="Line 620"/>
                  <p:cNvSpPr>
                    <a:spLocks noChangeShapeType="1"/>
                  </p:cNvSpPr>
                  <p:nvPr/>
                </p:nvSpPr>
                <p:spPr bwMode="auto">
                  <a:xfrm flipV="1">
                    <a:off x="1587" y="3922"/>
                    <a:ext cx="74"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62" name="Oval 621"/>
                  <p:cNvSpPr>
                    <a:spLocks noChangeArrowheads="1"/>
                  </p:cNvSpPr>
                  <p:nvPr/>
                </p:nvSpPr>
                <p:spPr bwMode="auto">
                  <a:xfrm>
                    <a:off x="1682" y="3879"/>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63" name="Oval 622"/>
                  <p:cNvSpPr>
                    <a:spLocks noChangeArrowheads="1"/>
                  </p:cNvSpPr>
                  <p:nvPr/>
                </p:nvSpPr>
                <p:spPr bwMode="auto">
                  <a:xfrm>
                    <a:off x="1538" y="3882"/>
                    <a:ext cx="35"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64" name="Line 623"/>
                  <p:cNvSpPr>
                    <a:spLocks noChangeShapeType="1"/>
                  </p:cNvSpPr>
                  <p:nvPr/>
                </p:nvSpPr>
                <p:spPr bwMode="auto">
                  <a:xfrm>
                    <a:off x="1583" y="3901"/>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641" name="Line 624"/>
                <p:cNvSpPr>
                  <a:spLocks noChangeShapeType="1"/>
                </p:cNvSpPr>
                <p:nvPr/>
              </p:nvSpPr>
              <p:spPr bwMode="auto">
                <a:xfrm>
                  <a:off x="1164" y="4161"/>
                  <a:ext cx="79"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42" name="Line 625"/>
                <p:cNvSpPr>
                  <a:spLocks noChangeShapeType="1"/>
                </p:cNvSpPr>
                <p:nvPr/>
              </p:nvSpPr>
              <p:spPr bwMode="auto">
                <a:xfrm flipV="1">
                  <a:off x="1163" y="4048"/>
                  <a:ext cx="73" cy="11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43" name="Oval 626"/>
                <p:cNvSpPr>
                  <a:spLocks noChangeArrowheads="1"/>
                </p:cNvSpPr>
                <p:nvPr/>
              </p:nvSpPr>
              <p:spPr bwMode="auto">
                <a:xfrm>
                  <a:off x="1109" y="4142"/>
                  <a:ext cx="34" cy="38"/>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44" name="Oval 627"/>
                <p:cNvSpPr>
                  <a:spLocks noChangeArrowheads="1"/>
                </p:cNvSpPr>
                <p:nvPr/>
              </p:nvSpPr>
              <p:spPr bwMode="auto">
                <a:xfrm>
                  <a:off x="1109" y="4008"/>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45" name="Line 628"/>
                <p:cNvSpPr>
                  <a:spLocks noChangeShapeType="1"/>
                </p:cNvSpPr>
                <p:nvPr/>
              </p:nvSpPr>
              <p:spPr bwMode="auto">
                <a:xfrm>
                  <a:off x="1159" y="4027"/>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46" name="Line 629"/>
                <p:cNvSpPr>
                  <a:spLocks noChangeShapeType="1"/>
                </p:cNvSpPr>
                <p:nvPr/>
              </p:nvSpPr>
              <p:spPr bwMode="auto">
                <a:xfrm flipV="1">
                  <a:off x="1158" y="3913"/>
                  <a:ext cx="73" cy="113"/>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47" name="Line 630"/>
                <p:cNvSpPr>
                  <a:spLocks noChangeShapeType="1"/>
                </p:cNvSpPr>
                <p:nvPr/>
              </p:nvSpPr>
              <p:spPr bwMode="auto">
                <a:xfrm>
                  <a:off x="1286" y="3969"/>
                  <a:ext cx="244" cy="0"/>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48" name="Oval 631"/>
                <p:cNvSpPr>
                  <a:spLocks noChangeArrowheads="1"/>
                </p:cNvSpPr>
                <p:nvPr/>
              </p:nvSpPr>
              <p:spPr bwMode="auto">
                <a:xfrm>
                  <a:off x="819" y="3874"/>
                  <a:ext cx="36"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49" name="Line 632"/>
                <p:cNvSpPr>
                  <a:spLocks noChangeShapeType="1"/>
                </p:cNvSpPr>
                <p:nvPr/>
              </p:nvSpPr>
              <p:spPr bwMode="auto">
                <a:xfrm>
                  <a:off x="865" y="389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50" name="Oval 633"/>
                <p:cNvSpPr>
                  <a:spLocks noChangeArrowheads="1"/>
                </p:cNvSpPr>
                <p:nvPr/>
              </p:nvSpPr>
              <p:spPr bwMode="auto">
                <a:xfrm>
                  <a:off x="963" y="3874"/>
                  <a:ext cx="35"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51" name="Line 634"/>
                <p:cNvSpPr>
                  <a:spLocks noChangeShapeType="1"/>
                </p:cNvSpPr>
                <p:nvPr/>
              </p:nvSpPr>
              <p:spPr bwMode="auto">
                <a:xfrm>
                  <a:off x="1008" y="389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52" name="Oval 635"/>
                <p:cNvSpPr>
                  <a:spLocks noChangeArrowheads="1"/>
                </p:cNvSpPr>
                <p:nvPr/>
              </p:nvSpPr>
              <p:spPr bwMode="auto">
                <a:xfrm>
                  <a:off x="1109" y="3874"/>
                  <a:ext cx="34" cy="37"/>
                </a:xfrm>
                <a:prstGeom prst="ellipse">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25653" name="Line 636"/>
                <p:cNvSpPr>
                  <a:spLocks noChangeShapeType="1"/>
                </p:cNvSpPr>
                <p:nvPr/>
              </p:nvSpPr>
              <p:spPr bwMode="auto">
                <a:xfrm>
                  <a:off x="1153" y="3893"/>
                  <a:ext cx="8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626" name="Line 637"/>
              <p:cNvSpPr>
                <a:spLocks noChangeShapeType="1"/>
              </p:cNvSpPr>
              <p:nvPr/>
            </p:nvSpPr>
            <p:spPr bwMode="auto">
              <a:xfrm flipV="1">
                <a:off x="1820" y="4088"/>
                <a:ext cx="70" cy="5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5611" name="Line 639"/>
            <p:cNvSpPr>
              <a:spLocks noChangeShapeType="1"/>
            </p:cNvSpPr>
            <p:nvPr/>
          </p:nvSpPr>
          <p:spPr bwMode="auto">
            <a:xfrm flipV="1">
              <a:off x="1195" y="4206"/>
              <a:ext cx="1416" cy="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2" name="Rectangle 640"/>
            <p:cNvSpPr>
              <a:spLocks noChangeArrowheads="1"/>
            </p:cNvSpPr>
            <p:nvPr/>
          </p:nvSpPr>
          <p:spPr bwMode="auto">
            <a:xfrm>
              <a:off x="912" y="2592"/>
              <a:ext cx="26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State</a:t>
              </a:r>
            </a:p>
          </p:txBody>
        </p:sp>
        <p:sp>
          <p:nvSpPr>
            <p:cNvPr id="25613" name="Line 641"/>
            <p:cNvSpPr>
              <a:spLocks noChangeShapeType="1"/>
            </p:cNvSpPr>
            <p:nvPr/>
          </p:nvSpPr>
          <p:spPr bwMode="auto">
            <a:xfrm flipV="1">
              <a:off x="1202" y="2769"/>
              <a:ext cx="0" cy="1445"/>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4" name="Line 642"/>
            <p:cNvSpPr>
              <a:spLocks noChangeShapeType="1"/>
            </p:cNvSpPr>
            <p:nvPr/>
          </p:nvSpPr>
          <p:spPr bwMode="auto">
            <a:xfrm flipV="1">
              <a:off x="1384" y="3809"/>
              <a:ext cx="131" cy="113"/>
            </a:xfrm>
            <a:prstGeom prst="line">
              <a:avLst/>
            </a:prstGeom>
            <a:noFill/>
            <a:ln w="25400">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5" name="Line 643"/>
            <p:cNvSpPr>
              <a:spLocks noChangeShapeType="1"/>
            </p:cNvSpPr>
            <p:nvPr/>
          </p:nvSpPr>
          <p:spPr bwMode="auto">
            <a:xfrm flipV="1">
              <a:off x="1573" y="3417"/>
              <a:ext cx="131" cy="113"/>
            </a:xfrm>
            <a:prstGeom prst="line">
              <a:avLst/>
            </a:prstGeom>
            <a:noFill/>
            <a:ln w="25400">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6" name="Line 644"/>
            <p:cNvSpPr>
              <a:spLocks noChangeShapeType="1"/>
            </p:cNvSpPr>
            <p:nvPr/>
          </p:nvSpPr>
          <p:spPr bwMode="auto">
            <a:xfrm flipV="1">
              <a:off x="1822" y="3083"/>
              <a:ext cx="132" cy="113"/>
            </a:xfrm>
            <a:prstGeom prst="line">
              <a:avLst/>
            </a:prstGeom>
            <a:noFill/>
            <a:ln w="25400">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7" name="Line 645"/>
            <p:cNvSpPr>
              <a:spLocks noChangeShapeType="1"/>
            </p:cNvSpPr>
            <p:nvPr/>
          </p:nvSpPr>
          <p:spPr bwMode="auto">
            <a:xfrm flipV="1">
              <a:off x="2248" y="2639"/>
              <a:ext cx="131" cy="113"/>
            </a:xfrm>
            <a:prstGeom prst="line">
              <a:avLst/>
            </a:prstGeom>
            <a:noFill/>
            <a:ln w="25400">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18" name="Rectangle 646"/>
            <p:cNvSpPr>
              <a:spLocks noChangeArrowheads="1"/>
            </p:cNvSpPr>
            <p:nvPr/>
          </p:nvSpPr>
          <p:spPr bwMode="auto">
            <a:xfrm>
              <a:off x="2336" y="3483"/>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01...9</a:t>
              </a:r>
            </a:p>
          </p:txBody>
        </p:sp>
        <p:sp>
          <p:nvSpPr>
            <p:cNvPr id="25619" name="Rectangle 647"/>
            <p:cNvSpPr>
              <a:spLocks noChangeArrowheads="1"/>
            </p:cNvSpPr>
            <p:nvPr/>
          </p:nvSpPr>
          <p:spPr bwMode="auto">
            <a:xfrm>
              <a:off x="2328" y="3841"/>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01...9</a:t>
              </a:r>
            </a:p>
          </p:txBody>
        </p:sp>
        <p:sp>
          <p:nvSpPr>
            <p:cNvPr id="25620" name="Rectangle 649"/>
            <p:cNvSpPr>
              <a:spLocks noChangeArrowheads="1"/>
            </p:cNvSpPr>
            <p:nvPr/>
          </p:nvSpPr>
          <p:spPr bwMode="auto">
            <a:xfrm>
              <a:off x="2505" y="4271"/>
              <a:ext cx="13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latin typeface="Times New Roman" pitchFamily="18" charset="0"/>
                </a:rPr>
                <a:t>t</a:t>
              </a:r>
            </a:p>
          </p:txBody>
        </p:sp>
        <p:sp>
          <p:nvSpPr>
            <p:cNvPr id="25621" name="Rectangle 651"/>
            <p:cNvSpPr>
              <a:spLocks noChangeArrowheads="1"/>
            </p:cNvSpPr>
            <p:nvPr/>
          </p:nvSpPr>
          <p:spPr bwMode="auto">
            <a:xfrm>
              <a:off x="2336" y="3151"/>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01...9</a:t>
              </a:r>
            </a:p>
          </p:txBody>
        </p:sp>
        <p:sp>
          <p:nvSpPr>
            <p:cNvPr id="25622" name="Rectangle 652"/>
            <p:cNvSpPr>
              <a:spLocks noChangeArrowheads="1"/>
            </p:cNvSpPr>
            <p:nvPr/>
          </p:nvSpPr>
          <p:spPr bwMode="auto">
            <a:xfrm>
              <a:off x="2357" y="2804"/>
              <a:ext cx="3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defTabSz="762000" eaLnBrk="0" hangingPunct="0">
                <a:defRPr kumimoji="1">
                  <a:solidFill>
                    <a:schemeClr val="tx1"/>
                  </a:solidFill>
                  <a:latin typeface="Arial" charset="0"/>
                  <a:ea typeface="新細明體" pitchFamily="18" charset="-120"/>
                </a:defRPr>
              </a:lvl1pPr>
              <a:lvl2pPr marL="742950" indent="-285750" defTabSz="762000" eaLnBrk="0" hangingPunct="0">
                <a:defRPr kumimoji="1">
                  <a:solidFill>
                    <a:schemeClr val="tx1"/>
                  </a:solidFill>
                  <a:latin typeface="Arial" charset="0"/>
                  <a:ea typeface="新細明體" pitchFamily="18" charset="-120"/>
                </a:defRPr>
              </a:lvl2pPr>
              <a:lvl3pPr marL="1143000" indent="-228600" defTabSz="762000" eaLnBrk="0" hangingPunct="0">
                <a:defRPr kumimoji="1">
                  <a:solidFill>
                    <a:schemeClr val="tx1"/>
                  </a:solidFill>
                  <a:latin typeface="Arial" charset="0"/>
                  <a:ea typeface="新細明體" pitchFamily="18" charset="-120"/>
                </a:defRPr>
              </a:lvl3pPr>
              <a:lvl4pPr marL="1600200" indent="-228600" defTabSz="762000" eaLnBrk="0" hangingPunct="0">
                <a:defRPr kumimoji="1">
                  <a:solidFill>
                    <a:schemeClr val="tx1"/>
                  </a:solidFill>
                  <a:latin typeface="Arial" charset="0"/>
                  <a:ea typeface="新細明體" pitchFamily="18" charset="-120"/>
                </a:defRPr>
              </a:lvl4pPr>
              <a:lvl5pPr marL="2057400" indent="-228600" defTabSz="762000" eaLnBrk="0" hangingPunct="0">
                <a:defRPr kumimoji="1">
                  <a:solidFill>
                    <a:schemeClr val="tx1"/>
                  </a:solidFill>
                  <a:latin typeface="Arial" charset="0"/>
                  <a:ea typeface="新細明體" pitchFamily="18" charset="-120"/>
                </a:defRPr>
              </a:lvl5pPr>
              <a:lvl6pPr marL="2514600" indent="-228600" defTabSz="7620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7620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7620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7620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01...9</a:t>
              </a:r>
            </a:p>
          </p:txBody>
        </p:sp>
      </p:grpSp>
      <p:sp>
        <p:nvSpPr>
          <p:cNvPr id="25606" name="Rectangle 654"/>
          <p:cNvSpPr>
            <a:spLocks noChangeArrowheads="1"/>
          </p:cNvSpPr>
          <p:nvPr/>
        </p:nvSpPr>
        <p:spPr bwMode="auto">
          <a:xfrm>
            <a:off x="7702550" y="6225382"/>
            <a:ext cx="10455276" cy="26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 typeface="Times New Roman" pitchFamily="18" charset="0"/>
              <a:buChar char="–"/>
            </a:pPr>
            <a:r>
              <a:rPr lang="en-US" altLang="zh-TW" sz="4400">
                <a:latin typeface="Times New Roman" pitchFamily="18" charset="0"/>
              </a:rPr>
              <a:t>number of levels = number of digits in an utterance</a:t>
            </a:r>
          </a:p>
          <a:p>
            <a:pPr eaLnBrk="1" hangingPunct="1">
              <a:buFont typeface="Times New Roman" pitchFamily="18" charset="0"/>
              <a:buChar char="–"/>
            </a:pPr>
            <a:r>
              <a:rPr lang="en-US" altLang="zh-TW" sz="4400">
                <a:latin typeface="Times New Roman" pitchFamily="18" charset="0"/>
              </a:rPr>
              <a:t>automatic transition from the last state of the previous model to the first state of the next model</a:t>
            </a:r>
          </a:p>
        </p:txBody>
      </p:sp>
      <p:pic>
        <p:nvPicPr>
          <p:cNvPr id="651" name="圖片 650">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2254" y="5142973"/>
            <a:ext cx="2064724" cy="720082"/>
          </a:xfrm>
          <a:prstGeom prst="rect">
            <a:avLst/>
          </a:prstGeom>
        </p:spPr>
      </p:pic>
      <p:pic>
        <p:nvPicPr>
          <p:cNvPr id="652" name="圖片 651">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252" y="9046845"/>
            <a:ext cx="1818363" cy="634162"/>
          </a:xfrm>
          <a:prstGeom prst="rect">
            <a:avLst/>
          </a:prstGeom>
        </p:spPr>
      </p:pic>
      <p:sp>
        <p:nvSpPr>
          <p:cNvPr id="653"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12</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4445" y="391766"/>
            <a:ext cx="18113374" cy="13406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2600" b="1" dirty="0">
                <a:solidFill>
                  <a:schemeClr val="tx1"/>
                </a:solidFill>
                <a:latin typeface="Times New Roman" pitchFamily="18" charset="0"/>
              </a:rPr>
              <a:t>Time (Frame)- Synchronous Viterbi Search for Large-Vocabulary Continuous Speech Recognition</a:t>
            </a:r>
          </a:p>
        </p:txBody>
      </p:sp>
      <p:sp>
        <p:nvSpPr>
          <p:cNvPr id="26627" name="Rectangle 3"/>
          <p:cNvSpPr>
            <a:spLocks noGrp="1" noChangeArrowheads="1"/>
          </p:cNvSpPr>
          <p:nvPr>
            <p:ph type="body" sz="half" idx="1"/>
          </p:nvPr>
        </p:nvSpPr>
        <p:spPr bwMode="auto">
          <a:xfrm>
            <a:off x="127000" y="1443833"/>
            <a:ext cx="18161000" cy="86415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marL="171450" indent="-171450" eaLnBrk="1" hangingPunct="1">
              <a:lnSpc>
                <a:spcPct val="80000"/>
              </a:lnSpc>
              <a:spcBef>
                <a:spcPct val="0"/>
              </a:spcBef>
            </a:pPr>
            <a:r>
              <a:rPr lang="en-US" altLang="zh-TW" sz="4000" b="1" dirty="0">
                <a:latin typeface="Times New Roman" pitchFamily="18" charset="0"/>
              </a:rPr>
              <a:t>MAP Principle</a:t>
            </a:r>
          </a:p>
          <a:p>
            <a:pPr marL="895350" lvl="1" indent="-361950" eaLnBrk="1" hangingPunct="1">
              <a:lnSpc>
                <a:spcPct val="80000"/>
              </a:lnSpc>
              <a:spcBef>
                <a:spcPct val="0"/>
              </a:spcBef>
            </a:pPr>
            <a:endParaRPr lang="en-US" altLang="zh-TW" sz="4000" dirty="0">
              <a:latin typeface="Times New Roman" pitchFamily="18" charset="0"/>
            </a:endParaRPr>
          </a:p>
          <a:p>
            <a:pPr marL="895350" lvl="1" indent="-361950" eaLnBrk="1" hangingPunct="1">
              <a:lnSpc>
                <a:spcPct val="80000"/>
              </a:lnSpc>
              <a:spcBef>
                <a:spcPct val="0"/>
              </a:spcBef>
            </a:pPr>
            <a:endParaRPr lang="en-US" altLang="zh-TW" sz="4200" dirty="0">
              <a:latin typeface="Times New Roman" pitchFamily="18" charset="0"/>
            </a:endParaRPr>
          </a:p>
          <a:p>
            <a:pPr marL="895350" lvl="1" indent="-361950" eaLnBrk="1" hangingPunct="1">
              <a:lnSpc>
                <a:spcPct val="80000"/>
              </a:lnSpc>
              <a:spcBef>
                <a:spcPct val="0"/>
              </a:spcBef>
            </a:pPr>
            <a:endParaRPr lang="en-US" altLang="zh-TW" sz="4200" dirty="0">
              <a:latin typeface="Times New Roman" pitchFamily="18" charset="0"/>
            </a:endParaRPr>
          </a:p>
          <a:p>
            <a:pPr marL="895350" lvl="1" indent="-361950" eaLnBrk="1" hangingPunct="1">
              <a:lnSpc>
                <a:spcPct val="80000"/>
              </a:lnSpc>
              <a:spcBef>
                <a:spcPct val="0"/>
              </a:spcBef>
            </a:pPr>
            <a:endParaRPr lang="en-US" altLang="zh-TW" sz="4200" dirty="0">
              <a:latin typeface="Times New Roman" pitchFamily="18" charset="0"/>
            </a:endParaRPr>
          </a:p>
          <a:p>
            <a:pPr marL="171450" indent="-171450" eaLnBrk="1" hangingPunct="1">
              <a:lnSpc>
                <a:spcPct val="80000"/>
              </a:lnSpc>
              <a:spcBef>
                <a:spcPct val="30000"/>
              </a:spcBef>
            </a:pPr>
            <a:r>
              <a:rPr lang="en-US" altLang="zh-TW" sz="4000" b="1" dirty="0">
                <a:latin typeface="Times New Roman" pitchFamily="18" charset="0"/>
              </a:rPr>
              <a:t>An Approximation</a:t>
            </a:r>
            <a:endParaRPr lang="en-US" altLang="zh-TW" sz="4200" dirty="0">
              <a:latin typeface="Times New Roman" pitchFamily="18" charset="0"/>
            </a:endParaRPr>
          </a:p>
          <a:p>
            <a:pPr marL="895350" lvl="1" indent="-361950" eaLnBrk="1" hangingPunct="1">
              <a:lnSpc>
                <a:spcPct val="80000"/>
              </a:lnSpc>
              <a:spcBef>
                <a:spcPct val="0"/>
              </a:spcBef>
            </a:pPr>
            <a:r>
              <a:rPr lang="en-US" altLang="zh-TW" sz="3600" dirty="0">
                <a:latin typeface="Times New Roman" pitchFamily="18" charset="0"/>
              </a:rPr>
              <a:t>the word sequence with the highest probability for the most probable state sequence usually has approximately the highest probability for all state sequences</a:t>
            </a:r>
          </a:p>
          <a:p>
            <a:pPr marL="895350" lvl="1" indent="-361950" eaLnBrk="1" hangingPunct="1">
              <a:spcBef>
                <a:spcPct val="0"/>
              </a:spcBef>
            </a:pPr>
            <a:r>
              <a:rPr lang="en-US" altLang="zh-TW" sz="3600" dirty="0">
                <a:latin typeface="Times New Roman" pitchFamily="18" charset="0"/>
              </a:rPr>
              <a:t>Viterbi search, a sub-optimal approach</a:t>
            </a:r>
          </a:p>
          <a:p>
            <a:pPr marL="171450" indent="-171450" eaLnBrk="1" hangingPunct="1">
              <a:lnSpc>
                <a:spcPct val="80000"/>
              </a:lnSpc>
              <a:spcBef>
                <a:spcPct val="0"/>
              </a:spcBef>
            </a:pPr>
            <a:r>
              <a:rPr lang="en-US" altLang="zh-TW" sz="4000" b="1" dirty="0">
                <a:latin typeface="Times New Roman" pitchFamily="18" charset="0"/>
              </a:rPr>
              <a:t>Viterbi Search</a:t>
            </a:r>
            <a:r>
              <a:rPr lang="en-US" altLang="zh-TW" sz="4000" b="1" dirty="0"/>
              <a:t>―</a:t>
            </a:r>
            <a:r>
              <a:rPr lang="en-US" altLang="zh-TW" sz="4000" b="1" dirty="0">
                <a:latin typeface="Times New Roman" pitchFamily="18" charset="0"/>
              </a:rPr>
              <a:t>Dynamic Programming</a:t>
            </a:r>
          </a:p>
          <a:p>
            <a:pPr marL="895350" lvl="1" indent="-361950" eaLnBrk="1" hangingPunct="1">
              <a:lnSpc>
                <a:spcPct val="80000"/>
              </a:lnSpc>
              <a:spcBef>
                <a:spcPct val="0"/>
              </a:spcBef>
            </a:pPr>
            <a:r>
              <a:rPr lang="en-US" altLang="zh-TW" sz="3600" dirty="0">
                <a:latin typeface="Times New Roman" pitchFamily="18" charset="0"/>
              </a:rPr>
              <a:t>replacing the problem by a smaller sub-problem and formulating an iterative procedure</a:t>
            </a:r>
          </a:p>
          <a:p>
            <a:pPr marL="895350" lvl="1" indent="-361950" eaLnBrk="1" hangingPunct="1">
              <a:spcBef>
                <a:spcPct val="0"/>
              </a:spcBef>
            </a:pPr>
            <a:r>
              <a:rPr lang="en-US" altLang="zh-TW" sz="3600" dirty="0">
                <a:latin typeface="Times New Roman" pitchFamily="18" charset="0"/>
              </a:rPr>
              <a:t>time (frame)- synchronous: the best score at time t is updated from all states at time t-1</a:t>
            </a:r>
          </a:p>
          <a:p>
            <a:pPr marL="171450" indent="-171450" eaLnBrk="1" hangingPunct="1">
              <a:lnSpc>
                <a:spcPct val="80000"/>
              </a:lnSpc>
              <a:spcBef>
                <a:spcPct val="0"/>
              </a:spcBef>
            </a:pPr>
            <a:r>
              <a:rPr lang="en-US" altLang="zh-TW" sz="4000" b="1" dirty="0">
                <a:latin typeface="Times New Roman" pitchFamily="18" charset="0"/>
              </a:rPr>
              <a:t>Tree Lexicon as the Basic Working Structure</a:t>
            </a:r>
          </a:p>
          <a:p>
            <a:pPr marL="895350" lvl="1" indent="-361950" eaLnBrk="1" hangingPunct="1">
              <a:lnSpc>
                <a:spcPct val="80000"/>
              </a:lnSpc>
              <a:spcBef>
                <a:spcPct val="0"/>
              </a:spcBef>
            </a:pPr>
            <a:endParaRPr lang="en-US" altLang="zh-TW" sz="4200" dirty="0">
              <a:latin typeface="Times New Roman" pitchFamily="18" charset="0"/>
            </a:endParaRPr>
          </a:p>
        </p:txBody>
      </p:sp>
      <p:graphicFrame>
        <p:nvGraphicFramePr>
          <p:cNvPr id="26628" name="Object 4"/>
          <p:cNvGraphicFramePr>
            <a:graphicFrameLocks noGrp="1" noChangeAspect="1"/>
          </p:cNvGraphicFramePr>
          <p:nvPr>
            <p:ph sz="quarter" idx="2"/>
          </p:nvPr>
        </p:nvGraphicFramePr>
        <p:xfrm>
          <a:off x="790576" y="1827214"/>
          <a:ext cx="9575800" cy="1371600"/>
        </p:xfrm>
        <a:graphic>
          <a:graphicData uri="http://schemas.openxmlformats.org/presentationml/2006/ole">
            <mc:AlternateContent xmlns:mc="http://schemas.openxmlformats.org/markup-compatibility/2006">
              <mc:Choice xmlns:v="urn:schemas-microsoft-com:vml" Requires="v">
                <p:oleObj spid="_x0000_s26723" name="方程式" r:id="rId3" imgW="3390900" imgH="647700" progId="Equation.3">
                  <p:embed/>
                </p:oleObj>
              </mc:Choice>
              <mc:Fallback>
                <p:oleObj name="方程式" r:id="rId3" imgW="3390900" imgH="647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6" y="1827214"/>
                        <a:ext cx="9575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629" name="Group 5"/>
          <p:cNvGrpSpPr>
            <a:grpSpLocks/>
          </p:cNvGrpSpPr>
          <p:nvPr/>
        </p:nvGrpSpPr>
        <p:grpSpPr bwMode="auto">
          <a:xfrm>
            <a:off x="7569200" y="2401094"/>
            <a:ext cx="4864100" cy="583408"/>
            <a:chOff x="2384" y="1008"/>
            <a:chExt cx="1532" cy="245"/>
          </a:xfrm>
        </p:grpSpPr>
        <p:grpSp>
          <p:nvGrpSpPr>
            <p:cNvPr id="26633" name="Group 6"/>
            <p:cNvGrpSpPr>
              <a:grpSpLocks/>
            </p:cNvGrpSpPr>
            <p:nvPr/>
          </p:nvGrpSpPr>
          <p:grpSpPr bwMode="auto">
            <a:xfrm>
              <a:off x="2384" y="1008"/>
              <a:ext cx="506" cy="245"/>
              <a:chOff x="2880" y="1071"/>
              <a:chExt cx="635" cy="454"/>
            </a:xfrm>
          </p:grpSpPr>
          <p:sp>
            <p:nvSpPr>
              <p:cNvPr id="26637" name="Line 7"/>
              <p:cNvSpPr>
                <a:spLocks noChangeShapeType="1"/>
              </p:cNvSpPr>
              <p:nvPr/>
            </p:nvSpPr>
            <p:spPr bwMode="auto">
              <a:xfrm flipV="1">
                <a:off x="3197" y="107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638" name="Text Box 8"/>
              <p:cNvSpPr txBox="1">
                <a:spLocks noChangeArrowheads="1"/>
              </p:cNvSpPr>
              <p:nvPr/>
            </p:nvSpPr>
            <p:spPr bwMode="auto">
              <a:xfrm>
                <a:off x="2880" y="1231"/>
                <a:ext cx="63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400">
                    <a:latin typeface="Times New Roman" pitchFamily="18" charset="0"/>
                  </a:rPr>
                  <a:t>from</a:t>
                </a:r>
              </a:p>
              <a:p>
                <a:pPr algn="ctr" eaLnBrk="1" hangingPunct="1"/>
                <a:r>
                  <a:rPr lang="en-US" altLang="zh-TW" sz="2400">
                    <a:latin typeface="Times New Roman" pitchFamily="18" charset="0"/>
                  </a:rPr>
                  <a:t>HMM</a:t>
                </a:r>
                <a:endParaRPr lang="en-US" altLang="zh-TW" sz="2400"/>
              </a:p>
            </p:txBody>
          </p:sp>
        </p:grpSp>
        <p:grpSp>
          <p:nvGrpSpPr>
            <p:cNvPr id="26634" name="Group 9"/>
            <p:cNvGrpSpPr>
              <a:grpSpLocks/>
            </p:cNvGrpSpPr>
            <p:nvPr/>
          </p:nvGrpSpPr>
          <p:grpSpPr bwMode="auto">
            <a:xfrm>
              <a:off x="2880" y="1013"/>
              <a:ext cx="1036" cy="240"/>
              <a:chOff x="2880" y="1013"/>
              <a:chExt cx="1036" cy="240"/>
            </a:xfrm>
          </p:grpSpPr>
          <p:sp>
            <p:nvSpPr>
              <p:cNvPr id="26635" name="Line 10"/>
              <p:cNvSpPr>
                <a:spLocks noChangeShapeType="1"/>
              </p:cNvSpPr>
              <p:nvPr/>
            </p:nvSpPr>
            <p:spPr bwMode="auto">
              <a:xfrm flipV="1">
                <a:off x="3122" y="1013"/>
                <a:ext cx="0" cy="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6636" name="Text Box 11"/>
              <p:cNvSpPr txBox="1">
                <a:spLocks noChangeArrowheads="1"/>
              </p:cNvSpPr>
              <p:nvPr/>
            </p:nvSpPr>
            <p:spPr bwMode="auto">
              <a:xfrm>
                <a:off x="2880" y="1081"/>
                <a:ext cx="103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120000"/>
                  </a:lnSpc>
                </a:pPr>
                <a:r>
                  <a:rPr lang="en-US" altLang="zh-TW" sz="2400">
                    <a:latin typeface="Times New Roman" pitchFamily="18" charset="0"/>
                  </a:rPr>
                  <a:t>from Language Model</a:t>
                </a:r>
                <a:endParaRPr lang="en-US" altLang="zh-TW" sz="2400"/>
              </a:p>
            </p:txBody>
          </p:sp>
        </p:grpSp>
      </p:grpSp>
      <p:graphicFrame>
        <p:nvGraphicFramePr>
          <p:cNvPr id="26630" name="Object 12"/>
          <p:cNvGraphicFramePr>
            <a:graphicFrameLocks noGrp="1" noChangeAspect="1"/>
          </p:cNvGraphicFramePr>
          <p:nvPr>
            <p:ph sz="quarter" idx="3"/>
            <p:extLst>
              <p:ext uri="{D42A27DB-BD31-4B8C-83A1-F6EECF244321}">
                <p14:modId xmlns:p14="http://schemas.microsoft.com/office/powerpoint/2010/main" val="3097639726"/>
              </p:ext>
            </p:extLst>
          </p:nvPr>
        </p:nvGraphicFramePr>
        <p:xfrm>
          <a:off x="791073" y="3416103"/>
          <a:ext cx="9655174" cy="673894"/>
        </p:xfrm>
        <a:graphic>
          <a:graphicData uri="http://schemas.openxmlformats.org/presentationml/2006/ole">
            <mc:AlternateContent xmlns:mc="http://schemas.openxmlformats.org/markup-compatibility/2006">
              <mc:Choice xmlns:v="urn:schemas-microsoft-com:vml" Requires="v">
                <p:oleObj spid="_x0000_s26724" name="方程式" r:id="rId5" imgW="3136900" imgH="292100" progId="Equation.3">
                  <p:embed/>
                </p:oleObj>
              </mc:Choice>
              <mc:Fallback>
                <p:oleObj name="方程式" r:id="rId5" imgW="3136900" imgH="292100" progId="Equation.3">
                  <p:embed/>
                  <p:pic>
                    <p:nvPicPr>
                      <p:cNvPr id="0" name="Object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073" y="3416103"/>
                        <a:ext cx="9655174" cy="67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Rectangle 13"/>
          <p:cNvSpPr>
            <a:spLocks noChangeArrowheads="1"/>
          </p:cNvSpPr>
          <p:nvPr/>
        </p:nvSpPr>
        <p:spPr bwMode="auto">
          <a:xfrm>
            <a:off x="7438557" y="7880598"/>
            <a:ext cx="96456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85000"/>
              </a:lnSpc>
              <a:buFont typeface="Times New Roman" pitchFamily="18" charset="0"/>
              <a:buChar char="–"/>
            </a:pPr>
            <a:r>
              <a:rPr lang="en-US" altLang="zh-TW" sz="2800" dirty="0">
                <a:latin typeface="Times New Roman" pitchFamily="18" charset="0"/>
              </a:rPr>
              <a:t>each arc is an HMM (phoneme, tri-phone, etc.)</a:t>
            </a:r>
          </a:p>
          <a:p>
            <a:pPr eaLnBrk="1" hangingPunct="1">
              <a:lnSpc>
                <a:spcPct val="85000"/>
              </a:lnSpc>
              <a:buFont typeface="Times New Roman" pitchFamily="18" charset="0"/>
              <a:buChar char="–"/>
            </a:pPr>
            <a:r>
              <a:rPr lang="en-US" altLang="zh-TW" sz="2800" dirty="0">
                <a:latin typeface="Times New Roman" pitchFamily="18" charset="0"/>
              </a:rPr>
              <a:t>each leaf node is a word</a:t>
            </a:r>
          </a:p>
          <a:p>
            <a:pPr eaLnBrk="1" hangingPunct="1">
              <a:lnSpc>
                <a:spcPct val="85000"/>
              </a:lnSpc>
              <a:buFont typeface="Times New Roman" pitchFamily="18" charset="0"/>
              <a:buChar char="–"/>
            </a:pPr>
            <a:r>
              <a:rPr lang="en-US" altLang="zh-TW" sz="2800" dirty="0">
                <a:latin typeface="Times New Roman" pitchFamily="18" charset="0"/>
              </a:rPr>
              <a:t>search processes for a segment of utterance through some common units for different words can be shared</a:t>
            </a:r>
          </a:p>
          <a:p>
            <a:pPr eaLnBrk="1" hangingPunct="1">
              <a:lnSpc>
                <a:spcPct val="85000"/>
              </a:lnSpc>
              <a:buFont typeface="Times New Roman" pitchFamily="18" charset="0"/>
              <a:buChar char="–"/>
            </a:pPr>
            <a:r>
              <a:rPr lang="en-US" altLang="zh-TW" sz="2800" dirty="0">
                <a:latin typeface="Times New Roman" pitchFamily="18" charset="0"/>
              </a:rPr>
              <a:t>search space constrained by the lexicon</a:t>
            </a:r>
          </a:p>
          <a:p>
            <a:pPr eaLnBrk="1" hangingPunct="1">
              <a:lnSpc>
                <a:spcPct val="85000"/>
              </a:lnSpc>
              <a:buFont typeface="Times New Roman" pitchFamily="18" charset="0"/>
              <a:buChar char="–"/>
            </a:pPr>
            <a:r>
              <a:rPr lang="en-US" altLang="zh-TW" sz="2800" dirty="0">
                <a:latin typeface="Times New Roman" pitchFamily="18" charset="0"/>
              </a:rPr>
              <a:t>the same tree copy reproduced at each leaf node in principle</a:t>
            </a:r>
          </a:p>
        </p:txBody>
      </p:sp>
      <p:pic>
        <p:nvPicPr>
          <p:cNvPr id="26632"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075" y="8124750"/>
            <a:ext cx="3888430" cy="186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圖片 14">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86250" y="9212481"/>
            <a:ext cx="2064724" cy="720082"/>
          </a:xfrm>
          <a:prstGeom prst="rect">
            <a:avLst/>
          </a:prstGeom>
        </p:spPr>
      </p:pic>
      <p:sp>
        <p:nvSpPr>
          <p:cNvPr id="16"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13</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3533159" y="130702"/>
            <a:ext cx="106559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600" b="1" dirty="0">
                <a:solidFill>
                  <a:srgbClr val="000000"/>
                </a:solidFill>
                <a:latin typeface="Times New Roman" pitchFamily="18" charset="0"/>
              </a:rPr>
              <a:t>Basic Problem 2 for HMM</a:t>
            </a:r>
            <a:r>
              <a:rPr lang="en-US" altLang="zh-TW" sz="4600" dirty="0">
                <a:solidFill>
                  <a:srgbClr val="000000"/>
                </a:solidFill>
                <a:latin typeface="Times New Roman" pitchFamily="18" charset="0"/>
              </a:rPr>
              <a:t>  </a:t>
            </a:r>
            <a:r>
              <a:rPr lang="en-US" altLang="zh-TW" sz="4000" dirty="0">
                <a:solidFill>
                  <a:srgbClr val="FF0000"/>
                </a:solidFill>
                <a:latin typeface="Times New Roman" panose="02020603050405020304" pitchFamily="18" charset="0"/>
                <a:cs typeface="Times New Roman" panose="02020603050405020304" pitchFamily="18" charset="0"/>
              </a:rPr>
              <a:t>(P.24 of 4.0)</a:t>
            </a:r>
            <a:endParaRPr lang="en-US" altLang="zh-TW" sz="4000" dirty="0">
              <a:solidFill>
                <a:srgbClr val="000000"/>
              </a:solidFill>
            </a:endParaRPr>
          </a:p>
        </p:txBody>
      </p:sp>
      <p:sp>
        <p:nvSpPr>
          <p:cNvPr id="27651" name="Rectangle 6"/>
          <p:cNvSpPr>
            <a:spLocks noChangeArrowheads="1"/>
          </p:cNvSpPr>
          <p:nvPr/>
        </p:nvSpPr>
        <p:spPr bwMode="auto">
          <a:xfrm>
            <a:off x="3360107" y="927101"/>
            <a:ext cx="6765926" cy="428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solidFill>
                <a:srgbClr val="000000"/>
              </a:solidFill>
            </a:endParaRPr>
          </a:p>
        </p:txBody>
      </p:sp>
      <p:sp>
        <p:nvSpPr>
          <p:cNvPr id="27652" name="Text Box 7"/>
          <p:cNvSpPr txBox="1">
            <a:spLocks noChangeArrowheads="1"/>
          </p:cNvSpPr>
          <p:nvPr/>
        </p:nvSpPr>
        <p:spPr bwMode="auto">
          <a:xfrm>
            <a:off x="3200402" y="927100"/>
            <a:ext cx="96530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a:solidFill>
                  <a:srgbClr val="000000"/>
                </a:solidFill>
                <a:latin typeface="新細明體" pitchFamily="18" charset="-120"/>
              </a:rPr>
              <a:t>․</a:t>
            </a:r>
            <a:r>
              <a:rPr lang="en-US" altLang="zh-TW" sz="4000" b="1" dirty="0">
                <a:solidFill>
                  <a:srgbClr val="000000"/>
                </a:solidFill>
                <a:latin typeface="Times New Roman" pitchFamily="18" charset="0"/>
              </a:rPr>
              <a:t>Application Example of Viterbi Algorithm</a:t>
            </a:r>
          </a:p>
        </p:txBody>
      </p:sp>
      <p:sp>
        <p:nvSpPr>
          <p:cNvPr id="27653" name="Text Box 8"/>
          <p:cNvSpPr txBox="1">
            <a:spLocks noChangeArrowheads="1"/>
          </p:cNvSpPr>
          <p:nvPr/>
        </p:nvSpPr>
        <p:spPr bwMode="auto">
          <a:xfrm>
            <a:off x="3670300" y="1439070"/>
            <a:ext cx="55996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solidFill>
                  <a:srgbClr val="000000"/>
                </a:solidFill>
              </a:rPr>
              <a:t>- </a:t>
            </a:r>
            <a:r>
              <a:rPr lang="en-US" altLang="zh-TW" sz="4000">
                <a:solidFill>
                  <a:srgbClr val="000000"/>
                </a:solidFill>
                <a:latin typeface="Times New Roman" pitchFamily="18" charset="0"/>
              </a:rPr>
              <a:t>Isolated word recognition</a:t>
            </a:r>
          </a:p>
        </p:txBody>
      </p:sp>
      <p:graphicFrame>
        <p:nvGraphicFramePr>
          <p:cNvPr id="27654" name="Object 9"/>
          <p:cNvGraphicFramePr>
            <a:graphicFrameLocks noGrp="1" noChangeAspect="1"/>
          </p:cNvGraphicFramePr>
          <p:nvPr>
            <p:ph sz="half" idx="1"/>
          </p:nvPr>
        </p:nvGraphicFramePr>
        <p:xfrm>
          <a:off x="5400679" y="2132014"/>
          <a:ext cx="3600450" cy="2233612"/>
        </p:xfrm>
        <a:graphic>
          <a:graphicData uri="http://schemas.openxmlformats.org/presentationml/2006/ole">
            <mc:AlternateContent xmlns:mc="http://schemas.openxmlformats.org/markup-compatibility/2006">
              <mc:Choice xmlns:v="urn:schemas-microsoft-com:vml" Requires="v">
                <p:oleObj spid="_x0000_s27759" name="方程式" r:id="rId3" imgW="1104900" imgH="914400" progId="Equation.3">
                  <p:embed/>
                </p:oleObj>
              </mc:Choice>
              <mc:Fallback>
                <p:oleObj name="方程式" r:id="rId3" imgW="1104900" imgH="91440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679" y="2132014"/>
                        <a:ext cx="3600450" cy="223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Text Box 11"/>
          <p:cNvSpPr txBox="1">
            <a:spLocks noChangeArrowheads="1"/>
          </p:cNvSpPr>
          <p:nvPr/>
        </p:nvSpPr>
        <p:spPr bwMode="auto">
          <a:xfrm>
            <a:off x="6838950" y="3201195"/>
            <a:ext cx="4318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50000"/>
              </a:lnSpc>
            </a:pPr>
            <a:r>
              <a:rPr lang="en-US" altLang="zh-TW">
                <a:solidFill>
                  <a:srgbClr val="000000"/>
                </a:solidFill>
              </a:rPr>
              <a:t>.</a:t>
            </a:r>
          </a:p>
          <a:p>
            <a:pPr eaLnBrk="1" hangingPunct="1">
              <a:lnSpc>
                <a:spcPct val="50000"/>
              </a:lnSpc>
            </a:pPr>
            <a:r>
              <a:rPr lang="en-US" altLang="zh-TW">
                <a:solidFill>
                  <a:srgbClr val="000000"/>
                </a:solidFill>
              </a:rPr>
              <a:t>.</a:t>
            </a:r>
          </a:p>
          <a:p>
            <a:pPr eaLnBrk="1" hangingPunct="1">
              <a:lnSpc>
                <a:spcPct val="50000"/>
              </a:lnSpc>
            </a:pPr>
            <a:r>
              <a:rPr lang="en-US" altLang="zh-TW">
                <a:solidFill>
                  <a:srgbClr val="000000"/>
                </a:solidFill>
              </a:rPr>
              <a:t>.</a:t>
            </a:r>
          </a:p>
        </p:txBody>
      </p:sp>
      <p:sp>
        <p:nvSpPr>
          <p:cNvPr id="27656" name="Text Box 12"/>
          <p:cNvSpPr txBox="1">
            <a:spLocks noChangeArrowheads="1"/>
          </p:cNvSpPr>
          <p:nvPr/>
        </p:nvSpPr>
        <p:spPr bwMode="auto">
          <a:xfrm>
            <a:off x="3668023" y="8888711"/>
            <a:ext cx="6353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dirty="0">
                <a:solidFill>
                  <a:srgbClr val="000000"/>
                </a:solidFill>
                <a:latin typeface="Times New Roman" pitchFamily="18" charset="0"/>
              </a:rPr>
              <a:t>The model with the highest probability for the most probable path</a:t>
            </a:r>
          </a:p>
          <a:p>
            <a:pPr eaLnBrk="1" hangingPunct="1"/>
            <a:r>
              <a:rPr lang="en-US" altLang="zh-TW" dirty="0">
                <a:solidFill>
                  <a:srgbClr val="000000"/>
                </a:solidFill>
                <a:latin typeface="Times New Roman" pitchFamily="18" charset="0"/>
              </a:rPr>
              <a:t> usually also has the highest probability for all possible paths. </a:t>
            </a:r>
          </a:p>
        </p:txBody>
      </p:sp>
      <p:sp>
        <p:nvSpPr>
          <p:cNvPr id="27657" name="Text Box 13"/>
          <p:cNvSpPr txBox="1">
            <a:spLocks noChangeArrowheads="1"/>
          </p:cNvSpPr>
          <p:nvPr/>
        </p:nvSpPr>
        <p:spPr bwMode="auto">
          <a:xfrm>
            <a:off x="4102100" y="4472782"/>
            <a:ext cx="25795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000">
                <a:solidFill>
                  <a:srgbClr val="000000"/>
                </a:solidFill>
                <a:latin typeface="Times New Roman" pitchFamily="18" charset="0"/>
              </a:rPr>
              <a:t>observation</a:t>
            </a:r>
          </a:p>
        </p:txBody>
      </p:sp>
      <p:graphicFrame>
        <p:nvGraphicFramePr>
          <p:cNvPr id="27658" name="Object 18"/>
          <p:cNvGraphicFramePr>
            <a:graphicFrameLocks noGrp="1" noChangeAspect="1"/>
          </p:cNvGraphicFramePr>
          <p:nvPr>
            <p:ph sz="half" idx="2"/>
          </p:nvPr>
        </p:nvGraphicFramePr>
        <p:xfrm>
          <a:off x="4435476" y="5029997"/>
          <a:ext cx="7988300" cy="1262062"/>
        </p:xfrm>
        <a:graphic>
          <a:graphicData uri="http://schemas.openxmlformats.org/presentationml/2006/ole">
            <mc:AlternateContent xmlns:mc="http://schemas.openxmlformats.org/markup-compatibility/2006">
              <mc:Choice xmlns:v="urn:schemas-microsoft-com:vml" Requires="v">
                <p:oleObj spid="_x0000_s27760" name="方程式" r:id="rId5" imgW="2413000" imgH="508000" progId="Equation.3">
                  <p:embed/>
                </p:oleObj>
              </mc:Choice>
              <mc:Fallback>
                <p:oleObj name="方程式" r:id="rId5" imgW="2413000" imgH="508000" progId="Equation.3">
                  <p:embed/>
                  <p:pic>
                    <p:nvPicPr>
                      <p:cNvPr id="0" name="Object 1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476" y="5029997"/>
                        <a:ext cx="7988300"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9" name="Group 33"/>
          <p:cNvGrpSpPr>
            <a:grpSpLocks/>
          </p:cNvGrpSpPr>
          <p:nvPr/>
        </p:nvGrpSpPr>
        <p:grpSpPr bwMode="auto">
          <a:xfrm>
            <a:off x="6194429" y="6192038"/>
            <a:ext cx="1098550" cy="390526"/>
            <a:chOff x="1951" y="2610"/>
            <a:chExt cx="346" cy="164"/>
          </a:xfrm>
        </p:grpSpPr>
        <p:sp>
          <p:nvSpPr>
            <p:cNvPr id="27669" name="Rectangle 21"/>
            <p:cNvSpPr>
              <a:spLocks noChangeArrowheads="1"/>
            </p:cNvSpPr>
            <p:nvPr/>
          </p:nvSpPr>
          <p:spPr bwMode="auto">
            <a:xfrm>
              <a:off x="1951" y="2619"/>
              <a:ext cx="4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1</a:t>
              </a:r>
              <a:endParaRPr lang="en-US" altLang="zh-TW">
                <a:solidFill>
                  <a:srgbClr val="000000"/>
                </a:solidFill>
              </a:endParaRPr>
            </a:p>
          </p:txBody>
        </p:sp>
        <p:sp>
          <p:nvSpPr>
            <p:cNvPr id="27670" name="Rectangle 22"/>
            <p:cNvSpPr>
              <a:spLocks noChangeArrowheads="1"/>
            </p:cNvSpPr>
            <p:nvPr/>
          </p:nvSpPr>
          <p:spPr bwMode="auto">
            <a:xfrm>
              <a:off x="1999" y="2610"/>
              <a:ext cx="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Symbol" pitchFamily="18" charset="2"/>
                </a:rPr>
                <a:t>£</a:t>
              </a:r>
              <a:endParaRPr lang="en-US" altLang="zh-TW">
                <a:solidFill>
                  <a:srgbClr val="000000"/>
                </a:solidFill>
              </a:endParaRPr>
            </a:p>
          </p:txBody>
        </p:sp>
        <p:sp>
          <p:nvSpPr>
            <p:cNvPr id="27671" name="Rectangle 23"/>
            <p:cNvSpPr>
              <a:spLocks noChangeArrowheads="1"/>
            </p:cNvSpPr>
            <p:nvPr/>
          </p:nvSpPr>
          <p:spPr bwMode="auto">
            <a:xfrm>
              <a:off x="2052" y="2619"/>
              <a:ext cx="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 i </a:t>
              </a:r>
              <a:endParaRPr lang="en-US" altLang="zh-TW">
                <a:solidFill>
                  <a:srgbClr val="000000"/>
                </a:solidFill>
              </a:endParaRPr>
            </a:p>
          </p:txBody>
        </p:sp>
        <p:sp>
          <p:nvSpPr>
            <p:cNvPr id="27672" name="Rectangle 24"/>
            <p:cNvSpPr>
              <a:spLocks noChangeArrowheads="1"/>
            </p:cNvSpPr>
            <p:nvPr/>
          </p:nvSpPr>
          <p:spPr bwMode="auto">
            <a:xfrm>
              <a:off x="2126" y="2610"/>
              <a:ext cx="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Symbol" pitchFamily="18" charset="2"/>
                </a:rPr>
                <a:t>£</a:t>
              </a:r>
              <a:endParaRPr lang="en-US" altLang="zh-TW">
                <a:solidFill>
                  <a:srgbClr val="000000"/>
                </a:solidFill>
              </a:endParaRPr>
            </a:p>
          </p:txBody>
        </p:sp>
        <p:sp>
          <p:nvSpPr>
            <p:cNvPr id="27673" name="Rectangle 25"/>
            <p:cNvSpPr>
              <a:spLocks noChangeArrowheads="1"/>
            </p:cNvSpPr>
            <p:nvPr/>
          </p:nvSpPr>
          <p:spPr bwMode="auto">
            <a:xfrm>
              <a:off x="2180" y="2619"/>
              <a:ext cx="7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 n</a:t>
              </a:r>
              <a:endParaRPr lang="en-US" altLang="zh-TW">
                <a:solidFill>
                  <a:srgbClr val="000000"/>
                </a:solidFill>
              </a:endParaRPr>
            </a:p>
          </p:txBody>
        </p:sp>
        <p:sp>
          <p:nvSpPr>
            <p:cNvPr id="27674" name="Rectangle 26"/>
            <p:cNvSpPr>
              <a:spLocks noChangeArrowheads="1"/>
            </p:cNvSpPr>
            <p:nvPr/>
          </p:nvSpPr>
          <p:spPr bwMode="auto">
            <a:xfrm>
              <a:off x="2273" y="2619"/>
              <a:ext cx="2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 </a:t>
              </a:r>
              <a:endParaRPr lang="en-US" altLang="zh-TW">
                <a:solidFill>
                  <a:srgbClr val="000000"/>
                </a:solidFill>
              </a:endParaRPr>
            </a:p>
          </p:txBody>
        </p:sp>
      </p:grpSp>
      <p:sp>
        <p:nvSpPr>
          <p:cNvPr id="27660" name="Rectangle 27"/>
          <p:cNvSpPr>
            <a:spLocks noChangeArrowheads="1"/>
          </p:cNvSpPr>
          <p:nvPr/>
        </p:nvSpPr>
        <p:spPr bwMode="auto">
          <a:xfrm>
            <a:off x="9944100" y="6223000"/>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1</a:t>
            </a:r>
            <a:endParaRPr lang="en-US" altLang="zh-TW">
              <a:solidFill>
                <a:srgbClr val="000000"/>
              </a:solidFill>
            </a:endParaRPr>
          </a:p>
        </p:txBody>
      </p:sp>
      <p:sp>
        <p:nvSpPr>
          <p:cNvPr id="27661" name="Rectangle 28"/>
          <p:cNvSpPr>
            <a:spLocks noChangeArrowheads="1"/>
          </p:cNvSpPr>
          <p:nvPr/>
        </p:nvSpPr>
        <p:spPr bwMode="auto">
          <a:xfrm>
            <a:off x="10096500" y="620157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Symbol" pitchFamily="18" charset="2"/>
              </a:rPr>
              <a:t>£</a:t>
            </a:r>
            <a:endParaRPr lang="en-US" altLang="zh-TW">
              <a:solidFill>
                <a:srgbClr val="000000"/>
              </a:solidFill>
            </a:endParaRPr>
          </a:p>
        </p:txBody>
      </p:sp>
      <p:sp>
        <p:nvSpPr>
          <p:cNvPr id="27662" name="Rectangle 29"/>
          <p:cNvSpPr>
            <a:spLocks noChangeArrowheads="1"/>
          </p:cNvSpPr>
          <p:nvPr/>
        </p:nvSpPr>
        <p:spPr bwMode="auto">
          <a:xfrm>
            <a:off x="10264776" y="6223000"/>
            <a:ext cx="238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 i </a:t>
            </a:r>
            <a:endParaRPr lang="en-US" altLang="zh-TW">
              <a:solidFill>
                <a:srgbClr val="000000"/>
              </a:solidFill>
            </a:endParaRPr>
          </a:p>
        </p:txBody>
      </p:sp>
      <p:sp>
        <p:nvSpPr>
          <p:cNvPr id="27663" name="Rectangle 30"/>
          <p:cNvSpPr>
            <a:spLocks noChangeArrowheads="1"/>
          </p:cNvSpPr>
          <p:nvPr/>
        </p:nvSpPr>
        <p:spPr bwMode="auto">
          <a:xfrm>
            <a:off x="10499728" y="620157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Symbol" pitchFamily="18" charset="2"/>
              </a:rPr>
              <a:t>£</a:t>
            </a:r>
            <a:endParaRPr lang="en-US" altLang="zh-TW">
              <a:solidFill>
                <a:srgbClr val="000000"/>
              </a:solidFill>
            </a:endParaRPr>
          </a:p>
        </p:txBody>
      </p:sp>
      <p:sp>
        <p:nvSpPr>
          <p:cNvPr id="27664" name="Rectangle 31"/>
          <p:cNvSpPr>
            <a:spLocks noChangeArrowheads="1"/>
          </p:cNvSpPr>
          <p:nvPr/>
        </p:nvSpPr>
        <p:spPr bwMode="auto">
          <a:xfrm>
            <a:off x="10671178" y="6223000"/>
            <a:ext cx="248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b="1">
                <a:solidFill>
                  <a:srgbClr val="000000"/>
                </a:solidFill>
                <a:latin typeface="Times New Roman" pitchFamily="18" charset="0"/>
              </a:rPr>
              <a:t> n</a:t>
            </a:r>
            <a:endParaRPr lang="en-US" altLang="zh-TW">
              <a:solidFill>
                <a:srgbClr val="000000"/>
              </a:solidFill>
            </a:endParaRPr>
          </a:p>
        </p:txBody>
      </p:sp>
      <p:sp>
        <p:nvSpPr>
          <p:cNvPr id="27665" name="AutoShape 34"/>
          <p:cNvSpPr>
            <a:spLocks noChangeArrowheads="1"/>
          </p:cNvSpPr>
          <p:nvPr/>
        </p:nvSpPr>
        <p:spPr bwMode="auto">
          <a:xfrm>
            <a:off x="6407153" y="6630194"/>
            <a:ext cx="577850" cy="433388"/>
          </a:xfrm>
          <a:prstGeom prst="up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solidFill>
                <a:srgbClr val="000000"/>
              </a:solidFill>
            </a:endParaRPr>
          </a:p>
        </p:txBody>
      </p:sp>
      <p:sp>
        <p:nvSpPr>
          <p:cNvPr id="27666" name="AutoShape 35"/>
          <p:cNvSpPr>
            <a:spLocks noChangeArrowheads="1"/>
          </p:cNvSpPr>
          <p:nvPr/>
        </p:nvSpPr>
        <p:spPr bwMode="auto">
          <a:xfrm>
            <a:off x="10439403" y="6632576"/>
            <a:ext cx="577850" cy="433388"/>
          </a:xfrm>
          <a:prstGeom prst="up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solidFill>
                <a:srgbClr val="000000"/>
              </a:solidFill>
            </a:endParaRPr>
          </a:p>
        </p:txBody>
      </p:sp>
      <p:sp>
        <p:nvSpPr>
          <p:cNvPr id="27667" name="Text Box 36"/>
          <p:cNvSpPr txBox="1">
            <a:spLocks noChangeArrowheads="1"/>
          </p:cNvSpPr>
          <p:nvPr/>
        </p:nvSpPr>
        <p:spPr bwMode="auto">
          <a:xfrm>
            <a:off x="6093409" y="7206458"/>
            <a:ext cx="19736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a:solidFill>
                  <a:srgbClr val="000000"/>
                </a:solidFill>
                <a:latin typeface="Times New Roman" pitchFamily="18" charset="0"/>
              </a:rPr>
              <a:t>Basic Problem 1</a:t>
            </a:r>
          </a:p>
          <a:p>
            <a:pPr algn="ctr" eaLnBrk="1" hangingPunct="1"/>
            <a:r>
              <a:rPr lang="en-US" altLang="zh-TW">
                <a:solidFill>
                  <a:srgbClr val="000000"/>
                </a:solidFill>
                <a:latin typeface="Times New Roman" pitchFamily="18" charset="0"/>
              </a:rPr>
              <a:t>Forward Algorithm</a:t>
            </a:r>
          </a:p>
          <a:p>
            <a:pPr algn="ctr" eaLnBrk="1" hangingPunct="1"/>
            <a:r>
              <a:rPr lang="en-US" altLang="zh-TW">
                <a:solidFill>
                  <a:srgbClr val="000000"/>
                </a:solidFill>
                <a:latin typeface="Times New Roman" pitchFamily="18" charset="0"/>
              </a:rPr>
              <a:t>(for all paths)</a:t>
            </a:r>
          </a:p>
        </p:txBody>
      </p:sp>
      <p:sp>
        <p:nvSpPr>
          <p:cNvPr id="27668" name="Text Box 37"/>
          <p:cNvSpPr txBox="1">
            <a:spLocks noChangeArrowheads="1"/>
          </p:cNvSpPr>
          <p:nvPr/>
        </p:nvSpPr>
        <p:spPr bwMode="auto">
          <a:xfrm>
            <a:off x="10041747" y="7173120"/>
            <a:ext cx="22621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a:solidFill>
                  <a:srgbClr val="000000"/>
                </a:solidFill>
                <a:latin typeface="Times New Roman" pitchFamily="18" charset="0"/>
              </a:rPr>
              <a:t>Basic Problem 2</a:t>
            </a:r>
          </a:p>
          <a:p>
            <a:pPr algn="ctr" eaLnBrk="1" hangingPunct="1"/>
            <a:r>
              <a:rPr lang="en-US" altLang="zh-TW">
                <a:solidFill>
                  <a:srgbClr val="000000"/>
                </a:solidFill>
                <a:latin typeface="Times New Roman" pitchFamily="18" charset="0"/>
              </a:rPr>
              <a:t>Viterbi Algorithm</a:t>
            </a:r>
          </a:p>
          <a:p>
            <a:pPr algn="ctr" eaLnBrk="1" hangingPunct="1"/>
            <a:r>
              <a:rPr lang="en-US" altLang="zh-TW">
                <a:solidFill>
                  <a:srgbClr val="000000"/>
                </a:solidFill>
                <a:latin typeface="Times New Roman" pitchFamily="18" charset="0"/>
              </a:rPr>
              <a:t>(for a single best path)</a:t>
            </a:r>
          </a:p>
        </p:txBody>
      </p:sp>
      <p:pic>
        <p:nvPicPr>
          <p:cNvPr id="27" name="圖片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sp>
        <p:nvSpPr>
          <p:cNvPr id="28"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14</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4176" y="284165"/>
            <a:ext cx="14792324" cy="977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文字方塊 1"/>
          <p:cNvSpPr txBox="1">
            <a:spLocks noChangeArrowheads="1"/>
          </p:cNvSpPr>
          <p:nvPr/>
        </p:nvSpPr>
        <p:spPr bwMode="auto">
          <a:xfrm>
            <a:off x="2232027" y="235736"/>
            <a:ext cx="4574137"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5600" b="1" u="sng">
                <a:latin typeface="Arial" charset="0"/>
              </a:rPr>
              <a:t>Tree Lexicon</a:t>
            </a:r>
            <a:endParaRPr lang="zh-TW" altLang="en-US" sz="5600" b="1" u="sng">
              <a:latin typeface="Arial" charset="0"/>
            </a:endParaRPr>
          </a:p>
        </p:txBody>
      </p:sp>
      <p:sp>
        <p:nvSpPr>
          <p:cNvPr id="28676" name="文字方塊 1"/>
          <p:cNvSpPr txBox="1">
            <a:spLocks noChangeArrowheads="1"/>
          </p:cNvSpPr>
          <p:nvPr/>
        </p:nvSpPr>
        <p:spPr bwMode="auto">
          <a:xfrm>
            <a:off x="5508626" y="1472407"/>
            <a:ext cx="2193924"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latin typeface="Arial" charset="0"/>
              </a:rPr>
              <a:t>states</a:t>
            </a:r>
            <a:endParaRPr lang="zh-TW" altLang="en-US" sz="3600">
              <a:latin typeface="Arial" charset="0"/>
            </a:endParaRPr>
          </a:p>
        </p:txBody>
      </p:sp>
      <p:sp>
        <p:nvSpPr>
          <p:cNvPr id="28677" name="文字方塊 4"/>
          <p:cNvSpPr txBox="1">
            <a:spLocks noChangeArrowheads="1"/>
          </p:cNvSpPr>
          <p:nvPr/>
        </p:nvSpPr>
        <p:spPr bwMode="auto">
          <a:xfrm>
            <a:off x="14500226" y="8047039"/>
            <a:ext cx="2197100"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latin typeface="Arial" charset="0"/>
              </a:rPr>
              <a:t>time</a:t>
            </a:r>
            <a:endParaRPr lang="zh-TW" altLang="en-US" sz="3600">
              <a:latin typeface="Arial" charset="0"/>
            </a:endParaRPr>
          </a:p>
        </p:txBody>
      </p:sp>
      <p:sp>
        <p:nvSpPr>
          <p:cNvPr id="28678" name="文字方塊 5"/>
          <p:cNvSpPr txBox="1">
            <a:spLocks noChangeArrowheads="1"/>
          </p:cNvSpPr>
          <p:nvPr/>
        </p:nvSpPr>
        <p:spPr bwMode="auto">
          <a:xfrm>
            <a:off x="8712200" y="9018588"/>
            <a:ext cx="8169276"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latin typeface="Arial" charset="0"/>
              </a:rPr>
              <a:t>   o</a:t>
            </a:r>
            <a:r>
              <a:rPr lang="en-US" altLang="zh-TW" sz="3600" baseline="-25000">
                <a:latin typeface="Arial" charset="0"/>
              </a:rPr>
              <a:t>1</a:t>
            </a:r>
            <a:r>
              <a:rPr lang="en-US" altLang="zh-TW" sz="3600">
                <a:latin typeface="Arial" charset="0"/>
              </a:rPr>
              <a:t> o</a:t>
            </a:r>
            <a:r>
              <a:rPr lang="en-US" altLang="zh-TW" sz="3600" baseline="-25000">
                <a:latin typeface="Arial" charset="0"/>
              </a:rPr>
              <a:t>2</a:t>
            </a:r>
            <a:r>
              <a:rPr lang="en-US" altLang="zh-TW" sz="3600">
                <a:latin typeface="Arial" charset="0"/>
              </a:rPr>
              <a:t> ….            o</a:t>
            </a:r>
            <a:r>
              <a:rPr lang="en-US" altLang="zh-TW" sz="3600" baseline="-25000">
                <a:latin typeface="Arial" charset="0"/>
              </a:rPr>
              <a:t>t</a:t>
            </a:r>
            <a:r>
              <a:rPr lang="en-US" altLang="zh-TW" sz="3600">
                <a:latin typeface="Arial" charset="0"/>
              </a:rPr>
              <a:t> …. o</a:t>
            </a:r>
            <a:r>
              <a:rPr lang="en-US" altLang="zh-TW" sz="3600" baseline="-25000">
                <a:latin typeface="Arial" charset="0"/>
              </a:rPr>
              <a:t>T</a:t>
            </a:r>
            <a:r>
              <a:rPr lang="en-US" altLang="zh-TW" sz="3600">
                <a:latin typeface="Arial" charset="0"/>
              </a:rPr>
              <a:t> </a:t>
            </a:r>
          </a:p>
          <a:p>
            <a:pPr eaLnBrk="1" hangingPunct="1">
              <a:spcBef>
                <a:spcPct val="0"/>
              </a:spcBef>
              <a:buFontTx/>
              <a:buNone/>
            </a:pPr>
            <a:endParaRPr lang="zh-TW" altLang="en-US" sz="3600">
              <a:latin typeface="Arial" charset="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8" name="圖片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43370" y="8785703"/>
            <a:ext cx="2064724" cy="720082"/>
          </a:xfrm>
          <a:prstGeom prst="rect">
            <a:avLst/>
          </a:prstGeom>
        </p:spPr>
      </p:pic>
      <p:sp>
        <p:nvSpPr>
          <p:cNvPr id="9"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15</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824709"/>
            <a:ext cx="15697200" cy="865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4" name="圖片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43678" y="8758089"/>
            <a:ext cx="2064724" cy="720082"/>
          </a:xfrm>
          <a:prstGeom prst="rect">
            <a:avLst/>
          </a:prstGeom>
        </p:spPr>
      </p:pic>
      <p:sp>
        <p:nvSpPr>
          <p:cNvPr id="5"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16</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1" y="391766"/>
            <a:ext cx="17859374" cy="11882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lnSpc>
                <a:spcPct val="80000"/>
              </a:lnSpc>
            </a:pPr>
            <a:r>
              <a:rPr lang="en-US" altLang="zh-TW" sz="2600" b="1" dirty="0">
                <a:solidFill>
                  <a:schemeClr val="tx1"/>
                </a:solidFill>
                <a:latin typeface="Times New Roman" pitchFamily="18" charset="0"/>
              </a:rPr>
              <a:t>Time (Frame)- Synchronous Viterbi Search for     Large –Vocabulary Continuous Speech Recognition</a:t>
            </a:r>
          </a:p>
        </p:txBody>
      </p:sp>
      <p:sp>
        <p:nvSpPr>
          <p:cNvPr id="30723" name="Rectangle 3"/>
          <p:cNvSpPr>
            <a:spLocks noGrp="1" noChangeArrowheads="1"/>
          </p:cNvSpPr>
          <p:nvPr>
            <p:ph type="body" sz="half" idx="1"/>
          </p:nvPr>
        </p:nvSpPr>
        <p:spPr bwMode="auto">
          <a:xfrm>
            <a:off x="-2" y="1362870"/>
            <a:ext cx="18288000" cy="55707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spAutoFit/>
          </a:bodyPr>
          <a:lstStyle/>
          <a:p>
            <a:pPr marL="361950" indent="-361950" eaLnBrk="1" hangingPunct="1">
              <a:spcBef>
                <a:spcPct val="0"/>
              </a:spcBef>
            </a:pPr>
            <a:r>
              <a:rPr lang="en-US" altLang="zh-TW" sz="2800" b="1" dirty="0">
                <a:latin typeface="Times New Roman" pitchFamily="18" charset="0"/>
              </a:rPr>
              <a:t>Define Key Parameters</a:t>
            </a:r>
          </a:p>
          <a:p>
            <a:pPr marL="720000" lvl="1" indent="-365126" eaLnBrk="1" hangingPunct="1">
              <a:lnSpc>
                <a:spcPct val="110000"/>
              </a:lnSpc>
              <a:spcBef>
                <a:spcPct val="0"/>
              </a:spcBef>
              <a:buNone/>
            </a:pPr>
            <a:r>
              <a:rPr lang="en-US" altLang="zh-TW" sz="2800" dirty="0">
                <a:latin typeface="Times New Roman" pitchFamily="18" charset="0"/>
              </a:rPr>
              <a:t>D (t, </a:t>
            </a:r>
            <a:r>
              <a:rPr lang="en-US" altLang="zh-TW" sz="2800" dirty="0" err="1">
                <a:latin typeface="Times New Roman" pitchFamily="18" charset="0"/>
              </a:rPr>
              <a:t>q</a:t>
            </a:r>
            <a:r>
              <a:rPr lang="en-US" altLang="zh-TW" sz="2800" baseline="-25000" dirty="0" err="1">
                <a:latin typeface="Times New Roman" pitchFamily="18" charset="0"/>
              </a:rPr>
              <a:t>t</a:t>
            </a:r>
            <a:r>
              <a:rPr lang="en-US" altLang="zh-TW" sz="2800" dirty="0">
                <a:latin typeface="Times New Roman" pitchFamily="18" charset="0"/>
              </a:rPr>
              <a:t>, w) : objective function for the best partial path ending at time t in state </a:t>
            </a:r>
            <a:r>
              <a:rPr lang="en-US" altLang="zh-TW" sz="2800" dirty="0" err="1">
                <a:latin typeface="Times New Roman" pitchFamily="18" charset="0"/>
              </a:rPr>
              <a:t>q</a:t>
            </a:r>
            <a:r>
              <a:rPr lang="en-US" altLang="zh-TW" sz="2800" baseline="-25000" dirty="0" err="1">
                <a:latin typeface="Times New Roman" pitchFamily="18" charset="0"/>
              </a:rPr>
              <a:t>t</a:t>
            </a:r>
            <a:r>
              <a:rPr lang="en-US" altLang="zh-TW" sz="2800" baseline="-25000" dirty="0">
                <a:latin typeface="Times New Roman" pitchFamily="18" charset="0"/>
              </a:rPr>
              <a:t> </a:t>
            </a:r>
            <a:r>
              <a:rPr lang="en-US" altLang="zh-TW" sz="2800" dirty="0">
                <a:latin typeface="Times New Roman" pitchFamily="18" charset="0"/>
              </a:rPr>
              <a:t>for the word  w</a:t>
            </a:r>
          </a:p>
          <a:p>
            <a:pPr marL="720000" lvl="1" indent="-365126" eaLnBrk="1" hangingPunct="1">
              <a:lnSpc>
                <a:spcPct val="110000"/>
              </a:lnSpc>
              <a:spcBef>
                <a:spcPct val="0"/>
              </a:spcBef>
              <a:buNone/>
            </a:pPr>
            <a:r>
              <a:rPr lang="en-US" altLang="zh-TW" sz="2800" dirty="0">
                <a:latin typeface="Times New Roman" pitchFamily="18" charset="0"/>
              </a:rPr>
              <a:t>h (t, </a:t>
            </a:r>
            <a:r>
              <a:rPr lang="en-US" altLang="zh-TW" sz="2800" dirty="0" err="1">
                <a:latin typeface="Times New Roman" pitchFamily="18" charset="0"/>
              </a:rPr>
              <a:t>q</a:t>
            </a:r>
            <a:r>
              <a:rPr lang="en-US" altLang="zh-TW" sz="2800" baseline="-25000" dirty="0" err="1">
                <a:latin typeface="Times New Roman" pitchFamily="18" charset="0"/>
              </a:rPr>
              <a:t>t</a:t>
            </a:r>
            <a:r>
              <a:rPr lang="en-US" altLang="zh-TW" sz="2800" dirty="0">
                <a:latin typeface="Times New Roman" pitchFamily="18" charset="0"/>
              </a:rPr>
              <a:t>, w)  : backtrack pointer for the previous state at the pervious time when the best partial path </a:t>
            </a:r>
          </a:p>
          <a:p>
            <a:pPr marL="720000" lvl="1" indent="-365126" eaLnBrk="1" hangingPunct="1">
              <a:lnSpc>
                <a:spcPct val="110000"/>
              </a:lnSpc>
              <a:spcBef>
                <a:spcPct val="0"/>
              </a:spcBef>
              <a:buNone/>
            </a:pPr>
            <a:r>
              <a:rPr lang="en-US" altLang="zh-TW" sz="2800" dirty="0">
                <a:latin typeface="Times New Roman" pitchFamily="18" charset="0"/>
              </a:rPr>
              <a:t>                     ends  at time t in state </a:t>
            </a:r>
            <a:r>
              <a:rPr lang="en-US" altLang="zh-TW" sz="2800" dirty="0" err="1">
                <a:latin typeface="Times New Roman" pitchFamily="18" charset="0"/>
              </a:rPr>
              <a:t>q</a:t>
            </a:r>
            <a:r>
              <a:rPr lang="en-US" altLang="zh-TW" sz="2800" baseline="-25000" dirty="0" err="1">
                <a:latin typeface="Times New Roman" pitchFamily="18" charset="0"/>
              </a:rPr>
              <a:t>t</a:t>
            </a:r>
            <a:r>
              <a:rPr lang="en-US" altLang="zh-TW" sz="2800" dirty="0">
                <a:latin typeface="Times New Roman" pitchFamily="18" charset="0"/>
              </a:rPr>
              <a:t> for the word w</a:t>
            </a:r>
          </a:p>
          <a:p>
            <a:pPr marL="361950" indent="-361950" eaLnBrk="1" hangingPunct="1">
              <a:spcBef>
                <a:spcPct val="0"/>
              </a:spcBef>
            </a:pPr>
            <a:r>
              <a:rPr lang="en-US" altLang="zh-TW" sz="2800" b="1" dirty="0">
                <a:latin typeface="Times New Roman" pitchFamily="18" charset="0"/>
              </a:rPr>
              <a:t>Intra-word Transition</a:t>
            </a:r>
            <a:r>
              <a:rPr lang="en-US" altLang="zh-TW" sz="2800" b="1" dirty="0"/>
              <a:t>―</a:t>
            </a:r>
            <a:r>
              <a:rPr lang="en-US" altLang="zh-TW" sz="2800" b="1" dirty="0">
                <a:latin typeface="Times New Roman" pitchFamily="18" charset="0"/>
              </a:rPr>
              <a:t>HMM only, no Language Model </a:t>
            </a:r>
          </a:p>
          <a:p>
            <a:pPr marL="1085850" lvl="1" indent="-365126" eaLnBrk="1" hangingPunct="1">
              <a:lnSpc>
                <a:spcPct val="90000"/>
              </a:lnSpc>
              <a:spcBef>
                <a:spcPct val="0"/>
              </a:spcBef>
            </a:pPr>
            <a:endParaRPr lang="en-US" altLang="zh-TW" sz="2800" dirty="0">
              <a:latin typeface="Times New Roman" pitchFamily="18" charset="0"/>
            </a:endParaRPr>
          </a:p>
          <a:p>
            <a:pPr marL="1085850" lvl="1" indent="-365126" eaLnBrk="1" hangingPunct="1">
              <a:lnSpc>
                <a:spcPct val="90000"/>
              </a:lnSpc>
              <a:spcBef>
                <a:spcPct val="0"/>
              </a:spcBef>
            </a:pPr>
            <a:endParaRPr lang="en-US" altLang="zh-TW" sz="2800" dirty="0">
              <a:latin typeface="Times New Roman" pitchFamily="18" charset="0"/>
            </a:endParaRPr>
          </a:p>
          <a:p>
            <a:pPr marL="1085850" lvl="1" indent="-365126" eaLnBrk="1" hangingPunct="1">
              <a:lnSpc>
                <a:spcPct val="90000"/>
              </a:lnSpc>
              <a:spcBef>
                <a:spcPct val="0"/>
              </a:spcBef>
            </a:pPr>
            <a:endParaRPr lang="en-US" altLang="zh-TW" sz="2800" dirty="0">
              <a:latin typeface="Times New Roman" pitchFamily="18" charset="0"/>
            </a:endParaRPr>
          </a:p>
          <a:p>
            <a:pPr marL="1085850" lvl="1" indent="-365126" eaLnBrk="1" hangingPunct="1">
              <a:lnSpc>
                <a:spcPct val="90000"/>
              </a:lnSpc>
              <a:spcBef>
                <a:spcPct val="0"/>
              </a:spcBef>
            </a:pPr>
            <a:endParaRPr lang="en-US" altLang="zh-TW" sz="2800" dirty="0">
              <a:latin typeface="Times New Roman" pitchFamily="18" charset="0"/>
            </a:endParaRPr>
          </a:p>
          <a:p>
            <a:pPr marL="1085850" lvl="1" indent="-365126" eaLnBrk="1" hangingPunct="1">
              <a:lnSpc>
                <a:spcPct val="90000"/>
              </a:lnSpc>
              <a:spcBef>
                <a:spcPct val="0"/>
              </a:spcBef>
            </a:pPr>
            <a:endParaRPr lang="en-US" altLang="zh-TW" sz="2800" dirty="0">
              <a:latin typeface="Times New Roman" pitchFamily="18" charset="0"/>
            </a:endParaRPr>
          </a:p>
          <a:p>
            <a:pPr marL="1085850" lvl="1" indent="-365126" eaLnBrk="1" hangingPunct="1">
              <a:lnSpc>
                <a:spcPct val="150000"/>
              </a:lnSpc>
              <a:spcBef>
                <a:spcPct val="0"/>
              </a:spcBef>
            </a:pPr>
            <a:endParaRPr lang="en-US" altLang="zh-TW" sz="2800" dirty="0">
              <a:latin typeface="Times New Roman" pitchFamily="18" charset="0"/>
            </a:endParaRPr>
          </a:p>
          <a:p>
            <a:pPr marL="361950" indent="-361950" eaLnBrk="1" hangingPunct="1">
              <a:lnSpc>
                <a:spcPct val="90000"/>
              </a:lnSpc>
              <a:spcBef>
                <a:spcPct val="30000"/>
              </a:spcBef>
            </a:pPr>
            <a:r>
              <a:rPr lang="en-US" altLang="zh-TW" sz="2800" b="1" dirty="0">
                <a:latin typeface="Times New Roman" pitchFamily="18" charset="0"/>
              </a:rPr>
              <a:t>Inter-word Transition</a:t>
            </a:r>
            <a:r>
              <a:rPr lang="en-US" altLang="zh-TW" sz="2800" b="1" dirty="0"/>
              <a:t>―</a:t>
            </a:r>
            <a:r>
              <a:rPr lang="en-US" altLang="zh-TW" sz="2800" b="1" dirty="0">
                <a:latin typeface="Times New Roman" pitchFamily="18" charset="0"/>
              </a:rPr>
              <a:t>Language Model only, no HMM (bi-gram as an example)</a:t>
            </a:r>
          </a:p>
        </p:txBody>
      </p:sp>
      <p:graphicFrame>
        <p:nvGraphicFramePr>
          <p:cNvPr id="30724" name="Object 4"/>
          <p:cNvGraphicFramePr>
            <a:graphicFrameLocks noGrp="1" noChangeAspect="1"/>
          </p:cNvGraphicFramePr>
          <p:nvPr>
            <p:ph sz="quarter" idx="2"/>
            <p:extLst>
              <p:ext uri="{D42A27DB-BD31-4B8C-83A1-F6EECF244321}">
                <p14:modId xmlns:p14="http://schemas.microsoft.com/office/powerpoint/2010/main" val="1171861762"/>
              </p:ext>
            </p:extLst>
          </p:nvPr>
        </p:nvGraphicFramePr>
        <p:xfrm>
          <a:off x="3239344" y="3848150"/>
          <a:ext cx="9870440" cy="2450592"/>
        </p:xfrm>
        <a:graphic>
          <a:graphicData uri="http://schemas.openxmlformats.org/presentationml/2006/ole">
            <mc:AlternateContent xmlns:mc="http://schemas.openxmlformats.org/markup-compatibility/2006">
              <mc:Choice xmlns:v="urn:schemas-microsoft-com:vml" Requires="v">
                <p:oleObj spid="_x0000_s30816" name="方程式" r:id="rId3" imgW="3683000" imgH="1219200" progId="Equation.3">
                  <p:embed/>
                </p:oleObj>
              </mc:Choice>
              <mc:Fallback>
                <p:oleObj name="方程式" r:id="rId3" imgW="3683000" imgH="1219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344" y="3848150"/>
                        <a:ext cx="9870440" cy="245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5"/>
          <p:cNvGraphicFramePr>
            <a:graphicFrameLocks noGrp="1" noChangeAspect="1"/>
          </p:cNvGraphicFramePr>
          <p:nvPr>
            <p:ph sz="quarter" idx="3"/>
            <p:extLst>
              <p:ext uri="{D42A27DB-BD31-4B8C-83A1-F6EECF244321}">
                <p14:modId xmlns:p14="http://schemas.microsoft.com/office/powerpoint/2010/main" val="1148788510"/>
              </p:ext>
            </p:extLst>
          </p:nvPr>
        </p:nvGraphicFramePr>
        <p:xfrm>
          <a:off x="3383360" y="6872487"/>
          <a:ext cx="9008364" cy="3102102"/>
        </p:xfrm>
        <a:graphic>
          <a:graphicData uri="http://schemas.openxmlformats.org/presentationml/2006/ole">
            <mc:AlternateContent xmlns:mc="http://schemas.openxmlformats.org/markup-compatibility/2006">
              <mc:Choice xmlns:v="urn:schemas-microsoft-com:vml" Requires="v">
                <p:oleObj spid="_x0000_s30817" name="方程式" r:id="rId5" imgW="3263900" imgH="1498600" progId="Equation.3">
                  <p:embed/>
                </p:oleObj>
              </mc:Choice>
              <mc:Fallback>
                <p:oleObj name="方程式" r:id="rId5" imgW="3263900" imgH="14986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3360" y="6872487"/>
                        <a:ext cx="9008364" cy="310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17</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圖片 1"/>
          <p:cNvPicPr>
            <a:picLocks noChangeAspect="1"/>
          </p:cNvPicPr>
          <p:nvPr/>
        </p:nvPicPr>
        <p:blipFill rotWithShape="1">
          <a:blip r:embed="rId2">
            <a:extLst>
              <a:ext uri="{28A0092B-C50C-407E-A947-70E740481C1C}">
                <a14:useLocalDpi xmlns:a14="http://schemas.microsoft.com/office/drawing/2010/main" val="0"/>
              </a:ext>
            </a:extLst>
          </a:blip>
          <a:srcRect t="12522"/>
          <a:stretch/>
        </p:blipFill>
        <p:spPr bwMode="auto">
          <a:xfrm>
            <a:off x="1800229" y="1469192"/>
            <a:ext cx="14624050" cy="864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文字方塊 1"/>
          <p:cNvSpPr txBox="1">
            <a:spLocks noChangeArrowheads="1"/>
          </p:cNvSpPr>
          <p:nvPr/>
        </p:nvSpPr>
        <p:spPr bwMode="auto">
          <a:xfrm>
            <a:off x="1943200" y="407364"/>
            <a:ext cx="12466298"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6000" b="1" u="sng" dirty="0">
                <a:latin typeface="Arial" charset="0"/>
              </a:rPr>
              <a:t>Time Synchronous Viterbi Search</a:t>
            </a:r>
            <a:endParaRPr lang="zh-TW" altLang="en-US" sz="6000" b="1" u="sng" dirty="0">
              <a:latin typeface="Arial" charset="0"/>
            </a:endParaRPr>
          </a:p>
        </p:txBody>
      </p:sp>
      <p:sp>
        <p:nvSpPr>
          <p:cNvPr id="31748" name="文字方塊 3"/>
          <p:cNvSpPr txBox="1">
            <a:spLocks noChangeArrowheads="1"/>
          </p:cNvSpPr>
          <p:nvPr/>
        </p:nvSpPr>
        <p:spPr bwMode="auto">
          <a:xfrm>
            <a:off x="8712200" y="1691483"/>
            <a:ext cx="8169276"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latin typeface="Arial" charset="0"/>
            </a:endParaRPr>
          </a:p>
          <a:p>
            <a:pPr eaLnBrk="1" hangingPunct="1">
              <a:spcBef>
                <a:spcPct val="0"/>
              </a:spcBef>
              <a:buFontTx/>
              <a:buNone/>
            </a:pPr>
            <a:r>
              <a:rPr lang="en-US" altLang="zh-TW" sz="3600">
                <a:solidFill>
                  <a:srgbClr val="FF0000"/>
                </a:solidFill>
                <a:latin typeface="Arial" charset="0"/>
              </a:rPr>
              <a:t>             D (t, q</a:t>
            </a:r>
            <a:r>
              <a:rPr lang="en-US" altLang="zh-TW" sz="3600" baseline="-25000">
                <a:solidFill>
                  <a:srgbClr val="FF0000"/>
                </a:solidFill>
                <a:latin typeface="Arial" charset="0"/>
              </a:rPr>
              <a:t>t</a:t>
            </a:r>
            <a:r>
              <a:rPr lang="en-US" altLang="zh-TW" sz="3600">
                <a:solidFill>
                  <a:srgbClr val="FF0000"/>
                </a:solidFill>
                <a:latin typeface="Arial" charset="0"/>
              </a:rPr>
              <a:t> , w) </a:t>
            </a:r>
          </a:p>
        </p:txBody>
      </p:sp>
      <p:sp>
        <p:nvSpPr>
          <p:cNvPr id="31749" name="文字方塊 1"/>
          <p:cNvSpPr txBox="1">
            <a:spLocks noChangeArrowheads="1"/>
          </p:cNvSpPr>
          <p:nvPr/>
        </p:nvSpPr>
        <p:spPr bwMode="auto">
          <a:xfrm>
            <a:off x="12601576" y="9006682"/>
            <a:ext cx="987424" cy="13849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7200" baseline="-25000" dirty="0" err="1">
                <a:latin typeface="Arial" charset="0"/>
              </a:rPr>
              <a:t>o</a:t>
            </a:r>
            <a:r>
              <a:rPr lang="en-US" altLang="zh-TW" sz="7200" baseline="-52000" dirty="0" err="1">
                <a:latin typeface="Arial" charset="0"/>
              </a:rPr>
              <a:t>t</a:t>
            </a:r>
            <a:r>
              <a:rPr lang="en-US" altLang="zh-TW" sz="4800" dirty="0">
                <a:latin typeface="Arial" charset="0"/>
              </a:rPr>
              <a:t> </a:t>
            </a:r>
          </a:p>
          <a:p>
            <a:pPr eaLnBrk="1" hangingPunct="1">
              <a:spcBef>
                <a:spcPct val="0"/>
              </a:spcBef>
              <a:buFontTx/>
              <a:buNone/>
            </a:pPr>
            <a:endParaRPr lang="zh-TW" altLang="en-US" sz="3600" dirty="0">
              <a:latin typeface="Arial" charset="0"/>
            </a:endParaRPr>
          </a:p>
        </p:txBody>
      </p:sp>
      <p:sp>
        <p:nvSpPr>
          <p:cNvPr id="31750" name="文字方塊 5"/>
          <p:cNvSpPr txBox="1">
            <a:spLocks noChangeArrowheads="1"/>
          </p:cNvSpPr>
          <p:nvPr/>
        </p:nvSpPr>
        <p:spPr bwMode="auto">
          <a:xfrm>
            <a:off x="4895850" y="3848897"/>
            <a:ext cx="790576" cy="12618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4000">
                <a:latin typeface="Arial" charset="0"/>
              </a:rPr>
              <a:t>q</a:t>
            </a:r>
            <a:r>
              <a:rPr lang="en-US" altLang="zh-TW" sz="4000" baseline="-25000">
                <a:latin typeface="Arial" charset="0"/>
              </a:rPr>
              <a:t>t</a:t>
            </a:r>
          </a:p>
          <a:p>
            <a:pPr eaLnBrk="1" hangingPunct="1">
              <a:spcBef>
                <a:spcPct val="0"/>
              </a:spcBef>
              <a:buFontTx/>
              <a:buNone/>
            </a:pPr>
            <a:endParaRPr lang="zh-TW" altLang="en-US" sz="3600">
              <a:latin typeface="Arial" charset="0"/>
            </a:endParaRPr>
          </a:p>
        </p:txBody>
      </p:sp>
      <p:sp>
        <p:nvSpPr>
          <p:cNvPr id="31751" name="文字方塊 6"/>
          <p:cNvSpPr txBox="1">
            <a:spLocks noChangeArrowheads="1"/>
          </p:cNvSpPr>
          <p:nvPr/>
        </p:nvSpPr>
        <p:spPr bwMode="auto">
          <a:xfrm>
            <a:off x="2447929" y="3848896"/>
            <a:ext cx="790574" cy="12618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4000">
                <a:latin typeface="Arial" charset="0"/>
              </a:rPr>
              <a:t>w</a:t>
            </a:r>
            <a:endParaRPr lang="en-US" altLang="zh-TW" sz="4000" baseline="-25000">
              <a:latin typeface="Arial" charset="0"/>
            </a:endParaRPr>
          </a:p>
          <a:p>
            <a:pPr eaLnBrk="1" hangingPunct="1">
              <a:spcBef>
                <a:spcPct val="0"/>
              </a:spcBef>
              <a:buFontTx/>
              <a:buNone/>
            </a:pPr>
            <a:endParaRPr lang="zh-TW" altLang="en-US" sz="3600">
              <a:latin typeface="Arial" charset="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9" name="圖片 8">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0470" y="7592567"/>
            <a:ext cx="2064724" cy="720082"/>
          </a:xfrm>
          <a:prstGeom prst="rect">
            <a:avLst/>
          </a:prstGeom>
        </p:spPr>
      </p:pic>
      <p:sp>
        <p:nvSpPr>
          <p:cNvPr id="10"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18</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4"/>
          <p:cNvSpPr txBox="1">
            <a:spLocks noChangeArrowheads="1"/>
          </p:cNvSpPr>
          <p:nvPr/>
        </p:nvSpPr>
        <p:spPr bwMode="auto">
          <a:xfrm>
            <a:off x="790578" y="1081882"/>
            <a:ext cx="95923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6400" u="sng" dirty="0">
                <a:solidFill>
                  <a:srgbClr val="000000"/>
                </a:solidFill>
                <a:latin typeface="Times New Roman" pitchFamily="18" charset="0"/>
                <a:cs typeface="Times New Roman" pitchFamily="18" charset="0"/>
              </a:rPr>
              <a:t>Viterbi Algorithm</a:t>
            </a:r>
            <a:r>
              <a:rPr lang="en-US" altLang="zh-TW" sz="6400" dirty="0">
                <a:solidFill>
                  <a:srgbClr val="000000"/>
                </a:solidFill>
                <a:latin typeface="Times New Roman" pitchFamily="18" charset="0"/>
                <a:cs typeface="Times New Roman" pitchFamily="18" charset="0"/>
              </a:rPr>
              <a:t> </a:t>
            </a:r>
            <a:r>
              <a:rPr lang="en-US" altLang="zh-TW" sz="5200" b="1" dirty="0">
                <a:solidFill>
                  <a:srgbClr val="FF0000"/>
                </a:solidFill>
                <a:latin typeface="Times New Roman" pitchFamily="18" charset="0"/>
                <a:cs typeface="Times New Roman" pitchFamily="18" charset="0"/>
              </a:rPr>
              <a:t>(P.21 of 4.0)</a:t>
            </a:r>
            <a:endParaRPr lang="zh-TW" altLang="en-US" sz="5200" b="1" u="sng" dirty="0">
              <a:solidFill>
                <a:srgbClr val="FF0000"/>
              </a:solidFill>
              <a:latin typeface="Times New Roman" pitchFamily="18" charset="0"/>
              <a:cs typeface="Times New Roman" pitchFamily="18" charset="0"/>
            </a:endParaRPr>
          </a:p>
        </p:txBody>
      </p:sp>
      <p:grpSp>
        <p:nvGrpSpPr>
          <p:cNvPr id="21507" name="群組 4"/>
          <p:cNvGrpSpPr>
            <a:grpSpLocks/>
          </p:cNvGrpSpPr>
          <p:nvPr/>
        </p:nvGrpSpPr>
        <p:grpSpPr bwMode="auto">
          <a:xfrm>
            <a:off x="790576" y="3036888"/>
            <a:ext cx="16598900" cy="4859318"/>
            <a:chOff x="375598" y="2036763"/>
            <a:chExt cx="8300090" cy="3240087"/>
          </a:xfrm>
        </p:grpSpPr>
        <p:pic>
          <p:nvPicPr>
            <p:cNvPr id="215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2133600"/>
              <a:ext cx="412115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050" y="2036763"/>
              <a:ext cx="3830638"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6" name="文字方塊 1"/>
            <p:cNvSpPr txBox="1">
              <a:spLocks noChangeArrowheads="1"/>
            </p:cNvSpPr>
            <p:nvPr/>
          </p:nvSpPr>
          <p:spPr bwMode="auto">
            <a:xfrm>
              <a:off x="3438922" y="3376043"/>
              <a:ext cx="663855"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l-GR" altLang="zh-TW" sz="5600" i="1">
                  <a:solidFill>
                    <a:srgbClr val="FF0000"/>
                  </a:solidFill>
                  <a:latin typeface="Times New Roman" pitchFamily="18" charset="0"/>
                  <a:cs typeface="Times New Roman" pitchFamily="18" charset="0"/>
                </a:rPr>
                <a:t>δ</a:t>
              </a:r>
              <a:r>
                <a:rPr lang="en-US" altLang="zh-TW" sz="5600" i="1" baseline="-25000">
                  <a:solidFill>
                    <a:srgbClr val="FF0000"/>
                  </a:solidFill>
                  <a:latin typeface="Times New Roman" pitchFamily="18" charset="0"/>
                  <a:cs typeface="Times New Roman" pitchFamily="18" charset="0"/>
                </a:rPr>
                <a:t>t</a:t>
              </a:r>
              <a:r>
                <a:rPr lang="en-US" altLang="zh-TW" sz="5600">
                  <a:solidFill>
                    <a:srgbClr val="FF0000"/>
                  </a:solidFill>
                  <a:latin typeface="Times New Roman" pitchFamily="18" charset="0"/>
                  <a:cs typeface="Times New Roman" pitchFamily="18" charset="0"/>
                </a:rPr>
                <a:t>(</a:t>
              </a:r>
              <a:r>
                <a:rPr lang="en-US" altLang="zh-TW" sz="5600" i="1">
                  <a:solidFill>
                    <a:srgbClr val="FF0000"/>
                  </a:solidFill>
                  <a:latin typeface="Times New Roman" pitchFamily="18" charset="0"/>
                  <a:cs typeface="Times New Roman" pitchFamily="18" charset="0"/>
                </a:rPr>
                <a:t>i</a:t>
              </a:r>
              <a:r>
                <a:rPr lang="en-US" altLang="zh-TW" sz="5600">
                  <a:solidFill>
                    <a:srgbClr val="FF0000"/>
                  </a:solidFill>
                  <a:latin typeface="Times New Roman" pitchFamily="18" charset="0"/>
                  <a:cs typeface="Times New Roman" pitchFamily="18" charset="0"/>
                </a:rPr>
                <a:t>)</a:t>
              </a:r>
              <a:endParaRPr lang="zh-TW" altLang="en-US" sz="5600">
                <a:solidFill>
                  <a:srgbClr val="FF0000"/>
                </a:solidFill>
                <a:latin typeface="Times New Roman" pitchFamily="18" charset="0"/>
                <a:cs typeface="Times New Roman" pitchFamily="18" charset="0"/>
              </a:endParaRPr>
            </a:p>
          </p:txBody>
        </p:sp>
        <p:sp>
          <p:nvSpPr>
            <p:cNvPr id="21517" name="文字方塊 5"/>
            <p:cNvSpPr txBox="1">
              <a:spLocks noChangeArrowheads="1"/>
            </p:cNvSpPr>
            <p:nvPr/>
          </p:nvSpPr>
          <p:spPr bwMode="auto">
            <a:xfrm>
              <a:off x="7524328" y="2708921"/>
              <a:ext cx="945203"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l-GR" altLang="zh-TW" sz="5600" i="1">
                  <a:solidFill>
                    <a:srgbClr val="FF0000"/>
                  </a:solidFill>
                  <a:latin typeface="Times New Roman" pitchFamily="18" charset="0"/>
                  <a:cs typeface="Times New Roman" pitchFamily="18" charset="0"/>
                </a:rPr>
                <a:t>δ</a:t>
              </a:r>
              <a:r>
                <a:rPr lang="en-US" altLang="zh-TW" sz="5600" i="1" baseline="-25000">
                  <a:solidFill>
                    <a:srgbClr val="FF0000"/>
                  </a:solidFill>
                  <a:latin typeface="Times New Roman" pitchFamily="18" charset="0"/>
                  <a:cs typeface="Times New Roman" pitchFamily="18" charset="0"/>
                </a:rPr>
                <a:t>t+1</a:t>
              </a:r>
              <a:r>
                <a:rPr lang="en-US" altLang="zh-TW" sz="5600">
                  <a:solidFill>
                    <a:srgbClr val="FF0000"/>
                  </a:solidFill>
                  <a:latin typeface="Times New Roman" pitchFamily="18" charset="0"/>
                  <a:cs typeface="Times New Roman" pitchFamily="18" charset="0"/>
                </a:rPr>
                <a:t>(</a:t>
              </a:r>
              <a:r>
                <a:rPr lang="en-US" altLang="zh-TW" sz="5600" i="1">
                  <a:solidFill>
                    <a:srgbClr val="FF0000"/>
                  </a:solidFill>
                  <a:latin typeface="Times New Roman" pitchFamily="18" charset="0"/>
                  <a:cs typeface="Times New Roman" pitchFamily="18" charset="0"/>
                </a:rPr>
                <a:t>j</a:t>
              </a:r>
              <a:r>
                <a:rPr lang="en-US" altLang="zh-TW" sz="5600">
                  <a:solidFill>
                    <a:srgbClr val="FF0000"/>
                  </a:solidFill>
                  <a:latin typeface="Times New Roman" pitchFamily="18" charset="0"/>
                  <a:cs typeface="Times New Roman" pitchFamily="18" charset="0"/>
                </a:rPr>
                <a:t>)</a:t>
              </a:r>
              <a:endParaRPr lang="zh-TW" altLang="en-US" sz="5600">
                <a:solidFill>
                  <a:srgbClr val="FF0000"/>
                </a:solidFill>
                <a:latin typeface="Times New Roman" pitchFamily="18" charset="0"/>
                <a:cs typeface="Times New Roman" pitchFamily="18" charset="0"/>
              </a:endParaRPr>
            </a:p>
          </p:txBody>
        </p:sp>
        <p:sp>
          <p:nvSpPr>
            <p:cNvPr id="21518" name="文字方塊 6"/>
            <p:cNvSpPr txBox="1">
              <a:spLocks noChangeArrowheads="1"/>
            </p:cNvSpPr>
            <p:nvPr/>
          </p:nvSpPr>
          <p:spPr bwMode="auto">
            <a:xfrm>
              <a:off x="7135713" y="3799592"/>
              <a:ext cx="663855"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l-GR" altLang="zh-TW" sz="5600" i="1">
                  <a:solidFill>
                    <a:srgbClr val="0033CC"/>
                  </a:solidFill>
                  <a:latin typeface="Times New Roman" pitchFamily="18" charset="0"/>
                  <a:cs typeface="Times New Roman" pitchFamily="18" charset="0"/>
                </a:rPr>
                <a:t>δ</a:t>
              </a:r>
              <a:r>
                <a:rPr lang="en-US" altLang="zh-TW" sz="5600" i="1" baseline="-25000">
                  <a:solidFill>
                    <a:srgbClr val="0033CC"/>
                  </a:solidFill>
                  <a:latin typeface="Times New Roman" pitchFamily="18" charset="0"/>
                  <a:cs typeface="Times New Roman" pitchFamily="18" charset="0"/>
                </a:rPr>
                <a:t>t</a:t>
              </a:r>
              <a:r>
                <a:rPr lang="en-US" altLang="zh-TW" sz="5600">
                  <a:solidFill>
                    <a:srgbClr val="0033CC"/>
                  </a:solidFill>
                  <a:latin typeface="Times New Roman" pitchFamily="18" charset="0"/>
                  <a:cs typeface="Times New Roman" pitchFamily="18" charset="0"/>
                </a:rPr>
                <a:t>(</a:t>
              </a:r>
              <a:r>
                <a:rPr lang="en-US" altLang="zh-TW" sz="5600" i="1">
                  <a:solidFill>
                    <a:srgbClr val="0033CC"/>
                  </a:solidFill>
                  <a:latin typeface="Times New Roman" pitchFamily="18" charset="0"/>
                  <a:cs typeface="Times New Roman" pitchFamily="18" charset="0"/>
                </a:rPr>
                <a:t>i</a:t>
              </a:r>
              <a:r>
                <a:rPr lang="en-US" altLang="zh-TW" sz="5600">
                  <a:solidFill>
                    <a:srgbClr val="0033CC"/>
                  </a:solidFill>
                  <a:latin typeface="Times New Roman" pitchFamily="18" charset="0"/>
                  <a:cs typeface="Times New Roman" pitchFamily="18" charset="0"/>
                </a:rPr>
                <a:t>)</a:t>
              </a:r>
              <a:endParaRPr lang="zh-TW" altLang="en-US" sz="5600">
                <a:solidFill>
                  <a:srgbClr val="0033CC"/>
                </a:solidFill>
                <a:latin typeface="Times New Roman" pitchFamily="18" charset="0"/>
                <a:cs typeface="Times New Roman" pitchFamily="18" charset="0"/>
              </a:endParaRPr>
            </a:p>
          </p:txBody>
        </p:sp>
        <p:sp>
          <p:nvSpPr>
            <p:cNvPr id="21519" name="文字方塊 2"/>
            <p:cNvSpPr txBox="1">
              <a:spLocks noChangeArrowheads="1"/>
            </p:cNvSpPr>
            <p:nvPr/>
          </p:nvSpPr>
          <p:spPr bwMode="auto">
            <a:xfrm>
              <a:off x="375598" y="2795786"/>
              <a:ext cx="124403" cy="24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i</a:t>
              </a:r>
              <a:endParaRPr lang="zh-TW" altLang="en-US" i="1">
                <a:latin typeface="Times New Roman" pitchFamily="18" charset="0"/>
                <a:cs typeface="Times New Roman" pitchFamily="18" charset="0"/>
              </a:endParaRPr>
            </a:p>
          </p:txBody>
        </p:sp>
        <p:sp>
          <p:nvSpPr>
            <p:cNvPr id="21520" name="文字方塊 8"/>
            <p:cNvSpPr txBox="1">
              <a:spLocks noChangeArrowheads="1"/>
            </p:cNvSpPr>
            <p:nvPr/>
          </p:nvSpPr>
          <p:spPr bwMode="auto">
            <a:xfrm>
              <a:off x="2435255" y="4509120"/>
              <a:ext cx="124403" cy="24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t</a:t>
              </a:r>
              <a:endParaRPr lang="zh-TW" altLang="en-US" i="1">
                <a:latin typeface="Times New Roman" pitchFamily="18" charset="0"/>
                <a:cs typeface="Times New Roman" pitchFamily="18" charset="0"/>
              </a:endParaRPr>
            </a:p>
          </p:txBody>
        </p:sp>
        <p:sp>
          <p:nvSpPr>
            <p:cNvPr id="21521" name="文字方塊 9"/>
            <p:cNvSpPr txBox="1">
              <a:spLocks noChangeArrowheads="1"/>
            </p:cNvSpPr>
            <p:nvPr/>
          </p:nvSpPr>
          <p:spPr bwMode="auto">
            <a:xfrm>
              <a:off x="6411446" y="4931876"/>
              <a:ext cx="124403" cy="24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t</a:t>
              </a:r>
              <a:endParaRPr lang="zh-TW" altLang="en-US" i="1">
                <a:latin typeface="Times New Roman" pitchFamily="18" charset="0"/>
                <a:cs typeface="Times New Roman" pitchFamily="18" charset="0"/>
              </a:endParaRPr>
            </a:p>
          </p:txBody>
        </p:sp>
        <p:sp>
          <p:nvSpPr>
            <p:cNvPr id="21522" name="文字方塊 10"/>
            <p:cNvSpPr txBox="1">
              <a:spLocks noChangeArrowheads="1"/>
            </p:cNvSpPr>
            <p:nvPr/>
          </p:nvSpPr>
          <p:spPr bwMode="auto">
            <a:xfrm>
              <a:off x="6626324" y="4931876"/>
              <a:ext cx="247042" cy="24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t</a:t>
              </a:r>
              <a:r>
                <a:rPr lang="en-US" altLang="zh-TW">
                  <a:latin typeface="Times New Roman" pitchFamily="18" charset="0"/>
                  <a:cs typeface="Times New Roman" pitchFamily="18" charset="0"/>
                </a:rPr>
                <a:t>+1</a:t>
              </a:r>
              <a:endParaRPr lang="zh-TW" altLang="en-US">
                <a:latin typeface="Times New Roman" pitchFamily="18" charset="0"/>
                <a:cs typeface="Times New Roman" pitchFamily="18" charset="0"/>
              </a:endParaRPr>
            </a:p>
          </p:txBody>
        </p:sp>
        <p:sp>
          <p:nvSpPr>
            <p:cNvPr id="21523" name="文字方塊 3"/>
            <p:cNvSpPr txBox="1">
              <a:spLocks noChangeArrowheads="1"/>
            </p:cNvSpPr>
            <p:nvPr/>
          </p:nvSpPr>
          <p:spPr bwMode="auto">
            <a:xfrm>
              <a:off x="481479" y="4127134"/>
              <a:ext cx="194940" cy="3899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200">
                  <a:latin typeface="Times New Roman" pitchFamily="18" charset="0"/>
                  <a:cs typeface="Times New Roman" pitchFamily="18" charset="0"/>
                </a:rPr>
                <a:t>1</a:t>
              </a:r>
              <a:endParaRPr lang="zh-TW" altLang="en-US" sz="3200">
                <a:latin typeface="Times New Roman" pitchFamily="18" charset="0"/>
                <a:cs typeface="Times New Roman" pitchFamily="18" charset="0"/>
              </a:endParaRPr>
            </a:p>
          </p:txBody>
        </p:sp>
        <p:sp>
          <p:nvSpPr>
            <p:cNvPr id="21524" name="文字方塊 12"/>
            <p:cNvSpPr txBox="1">
              <a:spLocks noChangeArrowheads="1"/>
            </p:cNvSpPr>
            <p:nvPr/>
          </p:nvSpPr>
          <p:spPr bwMode="auto">
            <a:xfrm>
              <a:off x="817136" y="4458598"/>
              <a:ext cx="194940" cy="3899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3200">
                  <a:latin typeface="Times New Roman" pitchFamily="18" charset="0"/>
                  <a:cs typeface="Times New Roman" pitchFamily="18" charset="0"/>
                </a:rPr>
                <a:t>1</a:t>
              </a:r>
              <a:endParaRPr lang="zh-TW" altLang="en-US" sz="3200">
                <a:latin typeface="Times New Roman" pitchFamily="18" charset="0"/>
                <a:cs typeface="Times New Roman" pitchFamily="18" charset="0"/>
              </a:endParaRPr>
            </a:p>
          </p:txBody>
        </p:sp>
        <p:sp>
          <p:nvSpPr>
            <p:cNvPr id="21525" name="文字方塊 13"/>
            <p:cNvSpPr txBox="1">
              <a:spLocks noChangeArrowheads="1"/>
            </p:cNvSpPr>
            <p:nvPr/>
          </p:nvSpPr>
          <p:spPr bwMode="auto">
            <a:xfrm>
              <a:off x="4860032" y="3535149"/>
              <a:ext cx="124403" cy="24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i</a:t>
              </a:r>
              <a:endParaRPr lang="zh-TW" altLang="en-US" i="1">
                <a:latin typeface="Times New Roman" pitchFamily="18" charset="0"/>
                <a:cs typeface="Times New Roman" pitchFamily="18" charset="0"/>
              </a:endParaRPr>
            </a:p>
          </p:txBody>
        </p:sp>
        <p:sp>
          <p:nvSpPr>
            <p:cNvPr id="21526" name="文字方塊 14"/>
            <p:cNvSpPr txBox="1">
              <a:spLocks noChangeArrowheads="1"/>
            </p:cNvSpPr>
            <p:nvPr/>
          </p:nvSpPr>
          <p:spPr bwMode="auto">
            <a:xfrm>
              <a:off x="4860032" y="3107060"/>
              <a:ext cx="124403" cy="24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i="1">
                  <a:latin typeface="Times New Roman" pitchFamily="18" charset="0"/>
                  <a:cs typeface="Times New Roman" pitchFamily="18" charset="0"/>
                </a:rPr>
                <a:t>j</a:t>
              </a:r>
              <a:endParaRPr lang="zh-TW" altLang="en-US" i="1">
                <a:latin typeface="Times New Roman" pitchFamily="18" charset="0"/>
                <a:cs typeface="Times New Roman" pitchFamily="18" charset="0"/>
              </a:endParaRPr>
            </a:p>
          </p:txBody>
        </p:sp>
      </p:grpSp>
      <p:grpSp>
        <p:nvGrpSpPr>
          <p:cNvPr id="21508" name="群組 3"/>
          <p:cNvGrpSpPr>
            <a:grpSpLocks noChangeAspect="1"/>
          </p:cNvGrpSpPr>
          <p:nvPr/>
        </p:nvGrpSpPr>
        <p:grpSpPr bwMode="auto">
          <a:xfrm>
            <a:off x="9286878" y="2227265"/>
            <a:ext cx="8013732" cy="926306"/>
            <a:chOff x="5135450" y="1484784"/>
            <a:chExt cx="4005620" cy="617540"/>
          </a:xfrm>
        </p:grpSpPr>
        <p:sp>
          <p:nvSpPr>
            <p:cNvPr id="21512" name="矩形 1"/>
            <p:cNvSpPr>
              <a:spLocks noChangeArrowheads="1"/>
            </p:cNvSpPr>
            <p:nvPr/>
          </p:nvSpPr>
          <p:spPr bwMode="auto">
            <a:xfrm>
              <a:off x="5135450" y="1484784"/>
              <a:ext cx="4005620" cy="55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800">
                  <a:sym typeface="Symbol" pitchFamily="18" charset="2"/>
                </a:rPr>
                <a:t></a:t>
              </a:r>
              <a:r>
                <a:rPr lang="en-US" altLang="zh-TW" sz="4800" b="1" baseline="-25000"/>
                <a:t>t+1</a:t>
              </a:r>
              <a:r>
                <a:rPr lang="en-US" altLang="zh-TW" sz="4800"/>
                <a:t>( j) = max [</a:t>
              </a:r>
              <a:r>
                <a:rPr lang="en-US" altLang="zh-TW" sz="4800">
                  <a:sym typeface="Symbol" pitchFamily="18" charset="2"/>
                </a:rPr>
                <a:t></a:t>
              </a:r>
              <a:r>
                <a:rPr lang="en-US" altLang="zh-TW" sz="4800" b="1" baseline="-25000"/>
                <a:t>t</a:t>
              </a:r>
              <a:r>
                <a:rPr lang="en-US" altLang="zh-TW" sz="4800"/>
                <a:t>(i)a</a:t>
              </a:r>
              <a:r>
                <a:rPr lang="en-US" altLang="zh-TW" sz="4800" b="1" baseline="-25000"/>
                <a:t>ij</a:t>
              </a:r>
              <a:r>
                <a:rPr lang="en-US" altLang="zh-TW" sz="4800"/>
                <a:t>] </a:t>
              </a:r>
              <a:r>
                <a:rPr lang="en-US" altLang="zh-TW">
                  <a:sym typeface="Symbol" pitchFamily="18" charset="2"/>
                </a:rPr>
                <a:t></a:t>
              </a:r>
              <a:r>
                <a:rPr lang="en-US" altLang="zh-TW" sz="4800"/>
                <a:t> b</a:t>
              </a:r>
              <a:r>
                <a:rPr lang="en-US" altLang="zh-TW" sz="4800" b="1" baseline="-25000"/>
                <a:t>j</a:t>
              </a:r>
              <a:r>
                <a:rPr lang="en-US" altLang="zh-TW" sz="4800"/>
                <a:t>(o</a:t>
              </a:r>
              <a:r>
                <a:rPr lang="en-US" altLang="zh-TW" sz="4800" b="1" baseline="-25000"/>
                <a:t>t+1</a:t>
              </a:r>
              <a:r>
                <a:rPr lang="en-US" altLang="zh-TW" sz="4800"/>
                <a:t>)</a:t>
              </a:r>
              <a:endParaRPr lang="zh-TW" altLang="en-US" sz="4800"/>
            </a:p>
          </p:txBody>
        </p:sp>
        <p:sp>
          <p:nvSpPr>
            <p:cNvPr id="21513" name="Text Box 17"/>
            <p:cNvSpPr txBox="1">
              <a:spLocks noChangeArrowheads="1"/>
            </p:cNvSpPr>
            <p:nvPr/>
          </p:nvSpPr>
          <p:spPr bwMode="auto">
            <a:xfrm>
              <a:off x="6317275" y="1759424"/>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4000" b="1">
                  <a:latin typeface="Calibri" pitchFamily="34" charset="0"/>
                </a:rPr>
                <a:t>i</a:t>
              </a:r>
              <a:endParaRPr lang="zh-TW" altLang="zh-TW" sz="4000"/>
            </a:p>
          </p:txBody>
        </p:sp>
      </p:grpSp>
      <p:grpSp>
        <p:nvGrpSpPr>
          <p:cNvPr id="21509" name="群組 6"/>
          <p:cNvGrpSpPr>
            <a:grpSpLocks/>
          </p:cNvGrpSpPr>
          <p:nvPr/>
        </p:nvGrpSpPr>
        <p:grpSpPr bwMode="auto">
          <a:xfrm>
            <a:off x="-73025" y="7556504"/>
            <a:ext cx="12522202" cy="902458"/>
            <a:chOff x="107504" y="1530950"/>
            <a:chExt cx="4525991" cy="601971"/>
          </a:xfrm>
        </p:grpSpPr>
        <p:sp>
          <p:nvSpPr>
            <p:cNvPr id="21510" name="矩形 4"/>
            <p:cNvSpPr>
              <a:spLocks noChangeArrowheads="1"/>
            </p:cNvSpPr>
            <p:nvPr/>
          </p:nvSpPr>
          <p:spPr bwMode="auto">
            <a:xfrm>
              <a:off x="107504" y="1530950"/>
              <a:ext cx="4525991" cy="51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400">
                  <a:sym typeface="Symbol" pitchFamily="18" charset="2"/>
                </a:rPr>
                <a:t></a:t>
              </a:r>
              <a:r>
                <a:rPr lang="en-US" altLang="zh-TW" sz="4400" b="1" baseline="-25000"/>
                <a:t>t</a:t>
              </a:r>
              <a:r>
                <a:rPr lang="en-US" altLang="zh-TW" sz="4400"/>
                <a:t>(i)</a:t>
              </a:r>
              <a:r>
                <a:rPr lang="zh-TW" altLang="en-US" sz="4400"/>
                <a:t> </a:t>
              </a:r>
              <a:r>
                <a:rPr lang="en-US" altLang="zh-TW" sz="4400"/>
                <a:t>= max </a:t>
              </a:r>
              <a:r>
                <a:rPr lang="zh-TW" altLang="en-US" sz="4400"/>
                <a:t> </a:t>
              </a:r>
              <a:r>
                <a:rPr lang="en-US" altLang="zh-TW" sz="4400"/>
                <a:t>P[q</a:t>
              </a:r>
              <a:r>
                <a:rPr lang="en-US" altLang="zh-TW" sz="4400" b="1" baseline="-25000"/>
                <a:t>1</a:t>
              </a:r>
              <a:r>
                <a:rPr lang="en-US" altLang="zh-TW" sz="4400"/>
                <a:t>,q</a:t>
              </a:r>
              <a:r>
                <a:rPr lang="en-US" altLang="zh-TW" sz="4400" b="1" baseline="-25000"/>
                <a:t>2</a:t>
              </a:r>
              <a:r>
                <a:rPr lang="en-US" altLang="zh-TW" sz="4400"/>
                <a:t>,…q</a:t>
              </a:r>
              <a:r>
                <a:rPr lang="en-US" altLang="zh-TW" sz="4400" b="1" baseline="-25000"/>
                <a:t>t-1</a:t>
              </a:r>
              <a:r>
                <a:rPr lang="en-US" altLang="zh-TW" sz="4400"/>
                <a:t>, q</a:t>
              </a:r>
              <a:r>
                <a:rPr lang="en-US" altLang="zh-TW" sz="4400" b="1" baseline="-25000"/>
                <a:t>t </a:t>
              </a:r>
              <a:r>
                <a:rPr lang="en-US" altLang="zh-TW" sz="4400"/>
                <a:t>= i, o</a:t>
              </a:r>
              <a:r>
                <a:rPr lang="en-US" altLang="zh-TW" sz="4400" b="1" baseline="-25000"/>
                <a:t>1</a:t>
              </a:r>
              <a:r>
                <a:rPr lang="en-US" altLang="zh-TW" sz="4400"/>
                <a:t>,o</a:t>
              </a:r>
              <a:r>
                <a:rPr lang="en-US" altLang="zh-TW" sz="4400" b="1" baseline="-25000"/>
                <a:t>2</a:t>
              </a:r>
              <a:r>
                <a:rPr lang="en-US" altLang="zh-TW" sz="4400"/>
                <a:t>,…,o</a:t>
              </a:r>
              <a:r>
                <a:rPr lang="en-US" altLang="zh-TW" sz="4400" b="1" baseline="-25000"/>
                <a:t>t </a:t>
              </a:r>
              <a:r>
                <a:rPr lang="en-US" altLang="zh-TW" sz="4400"/>
                <a:t>|</a:t>
              </a:r>
              <a:r>
                <a:rPr lang="en-US" altLang="zh-TW" sz="4400">
                  <a:sym typeface="Symbol" pitchFamily="18" charset="2"/>
                </a:rPr>
                <a:t></a:t>
              </a:r>
              <a:r>
                <a:rPr lang="en-US" altLang="zh-TW" sz="4400"/>
                <a:t>]</a:t>
              </a:r>
              <a:endParaRPr lang="zh-TW" altLang="en-US" sz="4400"/>
            </a:p>
          </p:txBody>
        </p:sp>
        <p:sp>
          <p:nvSpPr>
            <p:cNvPr id="21511" name="Text Box 18"/>
            <p:cNvSpPr txBox="1">
              <a:spLocks noChangeArrowheads="1"/>
            </p:cNvSpPr>
            <p:nvPr/>
          </p:nvSpPr>
          <p:spPr bwMode="auto">
            <a:xfrm>
              <a:off x="544103" y="1759858"/>
              <a:ext cx="100791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b="1">
                  <a:latin typeface="Calibri" pitchFamily="34" charset="0"/>
                </a:rPr>
                <a:t>q</a:t>
              </a:r>
              <a:r>
                <a:rPr lang="en-US" altLang="zh-TW" b="1" baseline="-25000">
                  <a:latin typeface="Calibri" pitchFamily="34" charset="0"/>
                </a:rPr>
                <a:t>1</a:t>
              </a:r>
              <a:r>
                <a:rPr lang="en-US" altLang="zh-TW" b="1">
                  <a:latin typeface="Times New Roman" pitchFamily="18" charset="0"/>
                </a:rPr>
                <a:t>,</a:t>
              </a:r>
              <a:r>
                <a:rPr lang="en-US" altLang="zh-TW" b="1">
                  <a:latin typeface="Calibri" pitchFamily="34" charset="0"/>
                </a:rPr>
                <a:t>q</a:t>
              </a:r>
              <a:r>
                <a:rPr lang="en-US" altLang="zh-TW" b="1" baseline="-25000">
                  <a:latin typeface="Calibri" pitchFamily="34" charset="0"/>
                </a:rPr>
                <a:t>2</a:t>
              </a:r>
              <a:r>
                <a:rPr lang="en-US" altLang="zh-TW" b="1">
                  <a:latin typeface="Times New Roman" pitchFamily="18" charset="0"/>
                </a:rPr>
                <a:t>,</a:t>
              </a:r>
              <a:r>
                <a:rPr lang="en-US" altLang="zh-TW" b="1">
                  <a:latin typeface="Calibri" pitchFamily="34" charset="0"/>
                </a:rPr>
                <a:t>…q </a:t>
              </a:r>
              <a:r>
                <a:rPr lang="en-US" altLang="zh-TW" b="1" baseline="-25000">
                  <a:latin typeface="Calibri" pitchFamily="34" charset="0"/>
                </a:rPr>
                <a:t>t-1</a:t>
              </a:r>
              <a:endParaRPr lang="zh-TW" altLang="zh-TW"/>
            </a:p>
          </p:txBody>
        </p:sp>
      </p:grpSp>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24" name="圖片 2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22340" y="7775383"/>
            <a:ext cx="2064724" cy="720082"/>
          </a:xfrm>
          <a:prstGeom prst="rect">
            <a:avLst/>
          </a:prstGeom>
        </p:spPr>
      </p:pic>
      <p:sp>
        <p:nvSpPr>
          <p:cNvPr id="25"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19</a:t>
            </a:fld>
            <a:endParaRPr lang="zh-TW" altLang="en-US" sz="2400" dirty="0">
              <a:solidFill>
                <a:prstClr val="black">
                  <a:tint val="75000"/>
                </a:prstClr>
              </a:solidFill>
            </a:endParaRPr>
          </a:p>
        </p:txBody>
      </p:sp>
    </p:spTree>
    <p:extLst>
      <p:ext uri="{BB962C8B-B14F-4D97-AF65-F5344CB8AC3E}">
        <p14:creationId xmlns:p14="http://schemas.microsoft.com/office/powerpoint/2010/main" val="48724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04800" y="1486697"/>
            <a:ext cx="17526000" cy="806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68" tIns="91436" rIns="182868" bIns="91436"/>
          <a:lstStyle>
            <a:lvl1pPr marL="342900" indent="-342900"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just" eaLnBrk="1" hangingPunct="1">
              <a:spcBef>
                <a:spcPct val="10000"/>
              </a:spcBef>
              <a:buFontTx/>
              <a:buChar char="•"/>
            </a:pPr>
            <a:r>
              <a:rPr lang="en-US" altLang="zh-TW" sz="2800" b="1" dirty="0">
                <a:latin typeface="Times New Roman" pitchFamily="18" charset="0"/>
                <a:ea typeface="全真魏碑體" pitchFamily="49" charset="-120"/>
              </a:rPr>
              <a:t>A Simplified Block Diagram</a:t>
            </a:r>
            <a:endParaRPr lang="en-US" altLang="zh-TW" sz="2800" b="1" noProof="1">
              <a:latin typeface="Times New Roman" pitchFamily="18" charset="0"/>
              <a:ea typeface="全真魏碑體" pitchFamily="49" charset="-120"/>
            </a:endParaRPr>
          </a:p>
          <a:p>
            <a:pPr algn="just" eaLnBrk="1" hangingPunct="1">
              <a:lnSpc>
                <a:spcPct val="50000"/>
              </a:lnSpc>
              <a:spcBef>
                <a:spcPct val="20000"/>
              </a:spcBef>
            </a:pPr>
            <a:endParaRPr lang="en-US" altLang="zh-TW" sz="6400" b="1" noProof="1">
              <a:latin typeface="Times New Roman" pitchFamily="18" charset="0"/>
              <a:ea typeface="全真魏碑體" pitchFamily="49" charset="-120"/>
            </a:endParaRPr>
          </a:p>
          <a:p>
            <a:pPr algn="just" eaLnBrk="1" hangingPunct="1">
              <a:lnSpc>
                <a:spcPct val="50000"/>
              </a:lnSpc>
              <a:spcBef>
                <a:spcPct val="20000"/>
              </a:spcBef>
            </a:pPr>
            <a:endParaRPr lang="en-US" altLang="zh-TW" sz="6400" b="1" noProof="1">
              <a:latin typeface="Times New Roman" pitchFamily="18" charset="0"/>
              <a:ea typeface="全真魏碑體" pitchFamily="49" charset="-120"/>
            </a:endParaRPr>
          </a:p>
          <a:p>
            <a:pPr algn="just" eaLnBrk="1" hangingPunct="1">
              <a:lnSpc>
                <a:spcPct val="50000"/>
              </a:lnSpc>
              <a:spcBef>
                <a:spcPct val="20000"/>
              </a:spcBef>
            </a:pPr>
            <a:endParaRPr lang="en-US" altLang="zh-TW" sz="6400" b="1" noProof="1">
              <a:latin typeface="Times New Roman" pitchFamily="18" charset="0"/>
              <a:ea typeface="全真魏碑體" pitchFamily="49" charset="-120"/>
            </a:endParaRPr>
          </a:p>
          <a:p>
            <a:pPr algn="just" eaLnBrk="1" hangingPunct="1">
              <a:lnSpc>
                <a:spcPct val="50000"/>
              </a:lnSpc>
              <a:spcBef>
                <a:spcPct val="20000"/>
              </a:spcBef>
            </a:pPr>
            <a:endParaRPr lang="en-US" altLang="zh-TW" sz="6400" b="1" noProof="1">
              <a:latin typeface="Times New Roman" pitchFamily="18" charset="0"/>
              <a:ea typeface="全真魏碑體" pitchFamily="49" charset="-120"/>
            </a:endParaRPr>
          </a:p>
          <a:p>
            <a:pPr algn="just" eaLnBrk="1" hangingPunct="1">
              <a:spcBef>
                <a:spcPct val="30000"/>
              </a:spcBef>
              <a:buFontTx/>
              <a:buChar char="•"/>
            </a:pPr>
            <a:r>
              <a:rPr lang="en-US" altLang="zh-TW" sz="2800" b="1" dirty="0">
                <a:solidFill>
                  <a:srgbClr val="000000"/>
                </a:solidFill>
                <a:latin typeface="Times New Roman" pitchFamily="18" charset="0"/>
                <a:ea typeface="全真魏碑體" pitchFamily="49" charset="-120"/>
              </a:rPr>
              <a:t>Example Input Sentence</a:t>
            </a:r>
          </a:p>
          <a:p>
            <a:pPr algn="just" eaLnBrk="1" hangingPunct="1"/>
            <a:r>
              <a:rPr lang="en-US" altLang="zh-TW" sz="2800" b="1" dirty="0">
                <a:solidFill>
                  <a:srgbClr val="000000"/>
                </a:solidFill>
                <a:latin typeface="Times New Roman" pitchFamily="18" charset="0"/>
                <a:ea typeface="全真魏碑體" pitchFamily="49" charset="-120"/>
              </a:rPr>
              <a:t>                        </a:t>
            </a:r>
            <a:r>
              <a:rPr lang="en-US" altLang="zh-TW" sz="2800" dirty="0">
                <a:solidFill>
                  <a:srgbClr val="000000"/>
                </a:solidFill>
                <a:latin typeface="Times New Roman" pitchFamily="18" charset="0"/>
                <a:ea typeface="全真魏碑體" pitchFamily="49" charset="-120"/>
              </a:rPr>
              <a:t>this is speech</a:t>
            </a:r>
          </a:p>
          <a:p>
            <a:pPr eaLnBrk="1" hangingPunct="1">
              <a:spcBef>
                <a:spcPct val="10000"/>
              </a:spcBef>
              <a:buFontTx/>
              <a:buChar char="•"/>
            </a:pPr>
            <a:r>
              <a:rPr lang="en-US" altLang="zh-TW" sz="2800" b="1" dirty="0">
                <a:solidFill>
                  <a:srgbClr val="000000"/>
                </a:solidFill>
                <a:latin typeface="Times New Roman" pitchFamily="18" charset="0"/>
                <a:ea typeface="全真魏碑體" pitchFamily="49" charset="-120"/>
              </a:rPr>
              <a:t>Acoustic Models</a:t>
            </a:r>
          </a:p>
          <a:p>
            <a:pPr eaLnBrk="1" hangingPunct="1"/>
            <a:r>
              <a:rPr lang="en-US" altLang="zh-TW" sz="2800" b="1" dirty="0">
                <a:solidFill>
                  <a:srgbClr val="000000"/>
                </a:solidFill>
                <a:latin typeface="Times New Roman" pitchFamily="18" charset="0"/>
                <a:ea typeface="全真魏碑體" pitchFamily="49" charset="-120"/>
              </a:rPr>
              <a:t>                 </a:t>
            </a:r>
            <a:r>
              <a:rPr lang="en-US" altLang="zh-TW" sz="2800" dirty="0">
                <a:solidFill>
                  <a:srgbClr val="000000"/>
                </a:solidFill>
                <a:latin typeface="Times New Roman" pitchFamily="18" charset="0"/>
                <a:ea typeface="全真魏碑體" pitchFamily="49" charset="-120"/>
              </a:rPr>
              <a:t>      (</a:t>
            </a:r>
            <a:r>
              <a:rPr lang="en-US" altLang="zh-TW" sz="2800" dirty="0" err="1">
                <a:solidFill>
                  <a:srgbClr val="000000"/>
                </a:solidFill>
                <a:latin typeface="Times New Roman" pitchFamily="18" charset="0"/>
                <a:ea typeface="全真魏碑體" pitchFamily="49" charset="-120"/>
              </a:rPr>
              <a:t>th</a:t>
            </a:r>
            <a:r>
              <a:rPr lang="en-US" altLang="zh-TW" sz="2800" dirty="0">
                <a:solidFill>
                  <a:srgbClr val="000000"/>
                </a:solidFill>
                <a:latin typeface="Times New Roman" pitchFamily="18" charset="0"/>
                <a:ea typeface="全真魏碑體" pitchFamily="49" charset="-120"/>
              </a:rPr>
              <a:t>-</a:t>
            </a:r>
            <a:r>
              <a:rPr lang="en-US" altLang="zh-TW" sz="2800" dirty="0" err="1">
                <a:solidFill>
                  <a:srgbClr val="000000"/>
                </a:solidFill>
                <a:latin typeface="Times New Roman" pitchFamily="18" charset="0"/>
                <a:ea typeface="全真魏碑體" pitchFamily="49" charset="-120"/>
              </a:rPr>
              <a:t>ih</a:t>
            </a:r>
            <a:r>
              <a:rPr lang="en-US" altLang="zh-TW" sz="2800" dirty="0">
                <a:solidFill>
                  <a:srgbClr val="000000"/>
                </a:solidFill>
                <a:latin typeface="Times New Roman" pitchFamily="18" charset="0"/>
                <a:ea typeface="全真魏碑體" pitchFamily="49" charset="-120"/>
              </a:rPr>
              <a:t>-s-</a:t>
            </a:r>
            <a:r>
              <a:rPr lang="en-US" altLang="zh-TW" sz="2800" dirty="0" err="1">
                <a:solidFill>
                  <a:srgbClr val="000000"/>
                </a:solidFill>
                <a:latin typeface="Times New Roman" pitchFamily="18" charset="0"/>
                <a:ea typeface="全真魏碑體" pitchFamily="49" charset="-120"/>
              </a:rPr>
              <a:t>ih</a:t>
            </a:r>
            <a:r>
              <a:rPr lang="en-US" altLang="zh-TW" sz="2800" dirty="0">
                <a:solidFill>
                  <a:srgbClr val="000000"/>
                </a:solidFill>
                <a:latin typeface="Times New Roman" pitchFamily="18" charset="0"/>
                <a:ea typeface="全真魏碑體" pitchFamily="49" charset="-120"/>
              </a:rPr>
              <a:t>-z-s-p-</a:t>
            </a:r>
            <a:r>
              <a:rPr lang="en-US" altLang="zh-TW" sz="2800" dirty="0" err="1">
                <a:solidFill>
                  <a:srgbClr val="000000"/>
                </a:solidFill>
                <a:latin typeface="Times New Roman" pitchFamily="18" charset="0"/>
                <a:ea typeface="全真魏碑體" pitchFamily="49" charset="-120"/>
              </a:rPr>
              <a:t>ih</a:t>
            </a:r>
            <a:r>
              <a:rPr lang="en-US" altLang="zh-TW" sz="2800" dirty="0">
                <a:solidFill>
                  <a:srgbClr val="000000"/>
                </a:solidFill>
                <a:latin typeface="Times New Roman" pitchFamily="18" charset="0"/>
                <a:ea typeface="全真魏碑體" pitchFamily="49" charset="-120"/>
              </a:rPr>
              <a:t>-</a:t>
            </a:r>
            <a:r>
              <a:rPr lang="en-US" altLang="zh-TW" sz="2800" dirty="0" err="1">
                <a:solidFill>
                  <a:srgbClr val="000000"/>
                </a:solidFill>
                <a:latin typeface="Times New Roman" pitchFamily="18" charset="0"/>
                <a:ea typeface="全真魏碑體" pitchFamily="49" charset="-120"/>
              </a:rPr>
              <a:t>ch</a:t>
            </a:r>
            <a:r>
              <a:rPr lang="en-US" altLang="zh-TW" sz="2800" dirty="0">
                <a:solidFill>
                  <a:srgbClr val="000000"/>
                </a:solidFill>
                <a:latin typeface="Times New Roman" pitchFamily="18" charset="0"/>
                <a:ea typeface="全真魏碑體" pitchFamily="49" charset="-120"/>
              </a:rPr>
              <a:t>)</a:t>
            </a:r>
          </a:p>
          <a:p>
            <a:pPr algn="just" eaLnBrk="1" hangingPunct="1">
              <a:spcBef>
                <a:spcPct val="10000"/>
              </a:spcBef>
              <a:buFontTx/>
              <a:buChar char="•"/>
            </a:pPr>
            <a:r>
              <a:rPr lang="en-US" altLang="zh-TW" sz="2800" b="1" dirty="0">
                <a:latin typeface="Times New Roman" pitchFamily="18" charset="0"/>
                <a:ea typeface="全真魏碑體" pitchFamily="49" charset="-120"/>
              </a:rPr>
              <a:t>Lexicon  </a:t>
            </a:r>
            <a:r>
              <a:rPr lang="en-US" altLang="zh-TW" sz="2800" dirty="0">
                <a:latin typeface="Times New Roman" pitchFamily="18" charset="0"/>
                <a:ea typeface="全真魏碑體" pitchFamily="49" charset="-120"/>
              </a:rPr>
              <a:t>(</a:t>
            </a:r>
            <a:r>
              <a:rPr lang="en-US" altLang="zh-TW" sz="2800" dirty="0" err="1">
                <a:latin typeface="Times New Roman" pitchFamily="18" charset="0"/>
                <a:ea typeface="全真魏碑體" pitchFamily="49" charset="-120"/>
              </a:rPr>
              <a:t>th</a:t>
            </a:r>
            <a:r>
              <a:rPr lang="en-US" altLang="zh-TW" sz="2800" dirty="0">
                <a:latin typeface="Times New Roman" pitchFamily="18" charset="0"/>
                <a:ea typeface="全真魏碑體" pitchFamily="49" charset="-120"/>
              </a:rPr>
              <a:t>-</a:t>
            </a:r>
            <a:r>
              <a:rPr lang="en-US" altLang="zh-TW" sz="2800" dirty="0" err="1">
                <a:latin typeface="Times New Roman" pitchFamily="18" charset="0"/>
                <a:ea typeface="全真魏碑體" pitchFamily="49" charset="-120"/>
              </a:rPr>
              <a:t>ih</a:t>
            </a:r>
            <a:r>
              <a:rPr lang="en-US" altLang="zh-TW" sz="2800" dirty="0">
                <a:latin typeface="Times New Roman" pitchFamily="18" charset="0"/>
                <a:ea typeface="全真魏碑體" pitchFamily="49" charset="-120"/>
              </a:rPr>
              <a:t>-s) → this</a:t>
            </a:r>
          </a:p>
          <a:p>
            <a:pPr algn="just" eaLnBrk="1" hangingPunct="1"/>
            <a:r>
              <a:rPr lang="en-US" altLang="zh-TW" sz="2800" dirty="0">
                <a:latin typeface="Times New Roman" pitchFamily="18" charset="0"/>
                <a:ea typeface="全真魏碑體" pitchFamily="49" charset="-120"/>
              </a:rPr>
              <a:t>                       (</a:t>
            </a:r>
            <a:r>
              <a:rPr lang="en-US" altLang="zh-TW" sz="2800" dirty="0" err="1">
                <a:latin typeface="Times New Roman" pitchFamily="18" charset="0"/>
                <a:ea typeface="全真魏碑體" pitchFamily="49" charset="-120"/>
              </a:rPr>
              <a:t>ih</a:t>
            </a:r>
            <a:r>
              <a:rPr lang="en-US" altLang="zh-TW" sz="2800" dirty="0">
                <a:latin typeface="Times New Roman" pitchFamily="18" charset="0"/>
                <a:ea typeface="全真魏碑體" pitchFamily="49" charset="-120"/>
              </a:rPr>
              <a:t>-z) → is</a:t>
            </a:r>
          </a:p>
          <a:p>
            <a:pPr algn="just" eaLnBrk="1" hangingPunct="1"/>
            <a:r>
              <a:rPr lang="en-US" altLang="zh-TW" sz="2800" dirty="0">
                <a:latin typeface="Times New Roman" pitchFamily="18" charset="0"/>
                <a:ea typeface="全真魏碑體" pitchFamily="49" charset="-120"/>
              </a:rPr>
              <a:t>                       (s-p-</a:t>
            </a:r>
            <a:r>
              <a:rPr lang="en-US" altLang="zh-TW" sz="2800" dirty="0" err="1">
                <a:latin typeface="Times New Roman" pitchFamily="18" charset="0"/>
                <a:ea typeface="全真魏碑體" pitchFamily="49" charset="-120"/>
              </a:rPr>
              <a:t>iy</a:t>
            </a:r>
            <a:r>
              <a:rPr lang="en-US" altLang="zh-TW" sz="2800" dirty="0">
                <a:latin typeface="Times New Roman" pitchFamily="18" charset="0"/>
                <a:ea typeface="全真魏碑體" pitchFamily="49" charset="-120"/>
              </a:rPr>
              <a:t>-</a:t>
            </a:r>
            <a:r>
              <a:rPr lang="en-US" altLang="zh-TW" sz="2800" dirty="0" err="1">
                <a:latin typeface="Times New Roman" pitchFamily="18" charset="0"/>
                <a:ea typeface="全真魏碑體" pitchFamily="49" charset="-120"/>
              </a:rPr>
              <a:t>ch</a:t>
            </a:r>
            <a:r>
              <a:rPr lang="en-US" altLang="zh-TW" sz="2800" dirty="0">
                <a:latin typeface="Times New Roman" pitchFamily="18" charset="0"/>
                <a:ea typeface="全真魏碑體" pitchFamily="49" charset="-120"/>
              </a:rPr>
              <a:t>) → speech</a:t>
            </a:r>
            <a:endParaRPr lang="en-US" altLang="zh-TW" sz="2800" b="1" dirty="0">
              <a:latin typeface="Times New Roman" pitchFamily="18" charset="0"/>
              <a:ea typeface="全真魏碑體" pitchFamily="49" charset="-120"/>
            </a:endParaRPr>
          </a:p>
          <a:p>
            <a:pPr algn="just" eaLnBrk="1" hangingPunct="1">
              <a:spcBef>
                <a:spcPct val="10000"/>
              </a:spcBef>
              <a:buFontTx/>
              <a:buChar char="•"/>
            </a:pPr>
            <a:r>
              <a:rPr lang="en-US" altLang="zh-TW" sz="2800" b="1" dirty="0">
                <a:latin typeface="Times New Roman" pitchFamily="18" charset="0"/>
                <a:ea typeface="全真魏碑體" pitchFamily="49" charset="-120"/>
              </a:rPr>
              <a:t>Language Model  </a:t>
            </a:r>
            <a:r>
              <a:rPr lang="en-US" altLang="zh-TW" sz="2800" dirty="0">
                <a:latin typeface="Times New Roman" pitchFamily="18" charset="0"/>
                <a:ea typeface="全真魏碑體" pitchFamily="49" charset="-120"/>
              </a:rPr>
              <a:t>(this) – (is) – (speech)</a:t>
            </a:r>
          </a:p>
          <a:p>
            <a:pPr algn="just" eaLnBrk="1" hangingPunct="1"/>
            <a:r>
              <a:rPr lang="en-US" altLang="zh-TW" sz="2800" dirty="0">
                <a:latin typeface="Times New Roman" pitchFamily="18" charset="0"/>
                <a:ea typeface="全真魏碑體" pitchFamily="49" charset="-120"/>
              </a:rPr>
              <a:t>		       P(this) P(is | this) P(speech | this is) </a:t>
            </a:r>
          </a:p>
          <a:p>
            <a:pPr algn="just" eaLnBrk="1" hangingPunct="1"/>
            <a:r>
              <a:rPr lang="en-US" altLang="zh-TW" sz="2800" dirty="0">
                <a:solidFill>
                  <a:srgbClr val="000000"/>
                </a:solidFill>
                <a:latin typeface="Times New Roman" pitchFamily="18" charset="0"/>
                <a:ea typeface="全真魏碑體" pitchFamily="49" charset="-120"/>
              </a:rPr>
              <a:t>	                    P(w</a:t>
            </a:r>
            <a:r>
              <a:rPr lang="en-US" altLang="zh-TW" sz="2800" baseline="-25000" dirty="0">
                <a:solidFill>
                  <a:srgbClr val="000000"/>
                </a:solidFill>
                <a:latin typeface="Times New Roman" pitchFamily="18" charset="0"/>
                <a:ea typeface="全真魏碑體" pitchFamily="49" charset="-120"/>
              </a:rPr>
              <a:t>i</a:t>
            </a:r>
            <a:r>
              <a:rPr lang="en-US" altLang="zh-TW" sz="2800" dirty="0">
                <a:solidFill>
                  <a:srgbClr val="000000"/>
                </a:solidFill>
                <a:latin typeface="Times New Roman" pitchFamily="18" charset="0"/>
                <a:ea typeface="全真魏碑體" pitchFamily="49" charset="-120"/>
              </a:rPr>
              <a:t>|w</a:t>
            </a:r>
            <a:r>
              <a:rPr lang="en-US" altLang="zh-TW" sz="2800" baseline="-25000" dirty="0">
                <a:solidFill>
                  <a:srgbClr val="000000"/>
                </a:solidFill>
                <a:latin typeface="Times New Roman" pitchFamily="18" charset="0"/>
                <a:ea typeface="全真魏碑體" pitchFamily="49" charset="-120"/>
              </a:rPr>
              <a:t>i-1</a:t>
            </a:r>
            <a:r>
              <a:rPr lang="en-US" altLang="zh-TW" sz="2800" dirty="0">
                <a:solidFill>
                  <a:srgbClr val="000000"/>
                </a:solidFill>
                <a:latin typeface="Times New Roman" pitchFamily="18" charset="0"/>
                <a:ea typeface="全真魏碑體" pitchFamily="49" charset="-120"/>
              </a:rPr>
              <a:t>)        bi-gram</a:t>
            </a:r>
            <a:r>
              <a:rPr lang="en-US" altLang="zh-TW" sz="2800" noProof="1">
                <a:latin typeface="Times New Roman" pitchFamily="18" charset="0"/>
                <a:ea typeface="全真魏碑體" pitchFamily="49" charset="-120"/>
              </a:rPr>
              <a:t> </a:t>
            </a:r>
            <a:r>
              <a:rPr lang="en-US" altLang="zh-TW" sz="2800" dirty="0">
                <a:solidFill>
                  <a:srgbClr val="000000"/>
                </a:solidFill>
                <a:latin typeface="Times New Roman" pitchFamily="18" charset="0"/>
                <a:ea typeface="全真魏碑體" pitchFamily="49" charset="-120"/>
              </a:rPr>
              <a:t>language  model</a:t>
            </a:r>
          </a:p>
          <a:p>
            <a:pPr eaLnBrk="1" hangingPunct="1"/>
            <a:r>
              <a:rPr lang="en-US" altLang="zh-TW" sz="2800" dirty="0">
                <a:solidFill>
                  <a:srgbClr val="000000"/>
                </a:solidFill>
                <a:latin typeface="Times New Roman" pitchFamily="18" charset="0"/>
                <a:ea typeface="全真魏碑體" pitchFamily="49" charset="-120"/>
              </a:rPr>
              <a:t>		       P(w</a:t>
            </a:r>
            <a:r>
              <a:rPr lang="en-US" altLang="zh-TW" sz="2800" baseline="-25000" dirty="0">
                <a:solidFill>
                  <a:srgbClr val="000000"/>
                </a:solidFill>
                <a:latin typeface="Times New Roman" pitchFamily="18" charset="0"/>
                <a:ea typeface="全真魏碑體" pitchFamily="49" charset="-120"/>
              </a:rPr>
              <a:t>i</a:t>
            </a:r>
            <a:r>
              <a:rPr lang="en-US" altLang="zh-TW" sz="2800" dirty="0">
                <a:solidFill>
                  <a:srgbClr val="000000"/>
                </a:solidFill>
                <a:latin typeface="Times New Roman" pitchFamily="18" charset="0"/>
                <a:ea typeface="全真魏碑體" pitchFamily="49" charset="-120"/>
              </a:rPr>
              <a:t>|w</a:t>
            </a:r>
            <a:r>
              <a:rPr lang="en-US" altLang="zh-TW" sz="2800" baseline="-25000" dirty="0">
                <a:solidFill>
                  <a:srgbClr val="000000"/>
                </a:solidFill>
                <a:latin typeface="Times New Roman" pitchFamily="18" charset="0"/>
                <a:ea typeface="全真魏碑體" pitchFamily="49" charset="-120"/>
              </a:rPr>
              <a:t>i-1</a:t>
            </a:r>
            <a:r>
              <a:rPr lang="en-US" altLang="zh-TW" sz="2800" dirty="0">
                <a:solidFill>
                  <a:srgbClr val="000000"/>
                </a:solidFill>
                <a:latin typeface="Times New Roman" pitchFamily="18" charset="0"/>
                <a:ea typeface="全真魏碑體" pitchFamily="49" charset="-120"/>
              </a:rPr>
              <a:t>,w</a:t>
            </a:r>
            <a:r>
              <a:rPr lang="en-US" altLang="zh-TW" sz="2800" baseline="-25000" dirty="0">
                <a:solidFill>
                  <a:srgbClr val="000000"/>
                </a:solidFill>
                <a:latin typeface="Times New Roman" pitchFamily="18" charset="0"/>
                <a:ea typeface="全真魏碑體" pitchFamily="49" charset="-120"/>
              </a:rPr>
              <a:t>i-2</a:t>
            </a:r>
            <a:r>
              <a:rPr lang="en-US" altLang="zh-TW" sz="2800" dirty="0">
                <a:solidFill>
                  <a:srgbClr val="000000"/>
                </a:solidFill>
                <a:latin typeface="Times New Roman" pitchFamily="18" charset="0"/>
                <a:ea typeface="全真魏碑體" pitchFamily="49" charset="-120"/>
              </a:rPr>
              <a:t>) tri-gram language </a:t>
            </a:r>
            <a:r>
              <a:rPr lang="en-US" altLang="zh-TW" sz="2800" dirty="0" err="1">
                <a:solidFill>
                  <a:srgbClr val="000000"/>
                </a:solidFill>
                <a:latin typeface="Times New Roman" pitchFamily="18" charset="0"/>
                <a:ea typeface="全真魏碑體" pitchFamily="49" charset="-120"/>
              </a:rPr>
              <a:t>model,etc</a:t>
            </a:r>
            <a:endParaRPr lang="en-US" altLang="zh-TW" sz="2800" dirty="0">
              <a:solidFill>
                <a:srgbClr val="000000"/>
              </a:solidFill>
              <a:latin typeface="Times New Roman" pitchFamily="18" charset="0"/>
              <a:ea typeface="全真魏碑體" pitchFamily="49" charset="-120"/>
            </a:endParaRPr>
          </a:p>
        </p:txBody>
      </p:sp>
      <p:sp>
        <p:nvSpPr>
          <p:cNvPr id="15363" name="Line 3"/>
          <p:cNvSpPr>
            <a:spLocks noChangeShapeType="1"/>
          </p:cNvSpPr>
          <p:nvPr/>
        </p:nvSpPr>
        <p:spPr bwMode="auto">
          <a:xfrm flipV="1">
            <a:off x="4473576" y="7544594"/>
            <a:ext cx="0" cy="3190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5364" name="Rectangle 4"/>
          <p:cNvSpPr>
            <a:spLocks noChangeArrowheads="1"/>
          </p:cNvSpPr>
          <p:nvPr/>
        </p:nvSpPr>
        <p:spPr bwMode="auto">
          <a:xfrm>
            <a:off x="66676" y="229394"/>
            <a:ext cx="18221324"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68" tIns="91436" rIns="182868" bIns="91436"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90000"/>
              </a:lnSpc>
            </a:pPr>
            <a:r>
              <a:rPr lang="en-US" altLang="zh-TW" sz="4400" b="1" dirty="0">
                <a:solidFill>
                  <a:schemeClr val="tx2"/>
                </a:solidFill>
                <a:latin typeface="Times New Roman" pitchFamily="18" charset="0"/>
                <a:ea typeface="全真魏碑體" pitchFamily="49" charset="-120"/>
              </a:rPr>
              <a:t>Basic Approach for Large Vocabulary Speech Recognition</a:t>
            </a:r>
          </a:p>
        </p:txBody>
      </p:sp>
      <p:grpSp>
        <p:nvGrpSpPr>
          <p:cNvPr id="15365" name="Group 5"/>
          <p:cNvGrpSpPr>
            <a:grpSpLocks/>
          </p:cNvGrpSpPr>
          <p:nvPr/>
        </p:nvGrpSpPr>
        <p:grpSpPr bwMode="auto">
          <a:xfrm>
            <a:off x="609603" y="2058194"/>
            <a:ext cx="16554450" cy="2781300"/>
            <a:chOff x="192" y="864"/>
            <a:chExt cx="5160" cy="1168"/>
          </a:xfrm>
        </p:grpSpPr>
        <p:sp>
          <p:nvSpPr>
            <p:cNvPr id="15366" name="Rectangle 6"/>
            <p:cNvSpPr>
              <a:spLocks noChangeArrowheads="1"/>
            </p:cNvSpPr>
            <p:nvPr/>
          </p:nvSpPr>
          <p:spPr bwMode="auto">
            <a:xfrm>
              <a:off x="1056" y="952"/>
              <a:ext cx="816" cy="408"/>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dirty="0">
                  <a:solidFill>
                    <a:srgbClr val="000000"/>
                  </a:solidFill>
                  <a:latin typeface="Times New Roman" pitchFamily="18" charset="0"/>
                  <a:ea typeface="全真魏碑體" pitchFamily="49" charset="-120"/>
                </a:rPr>
                <a:t>Front-end</a:t>
              </a:r>
            </a:p>
            <a:p>
              <a:pPr algn="ctr" eaLnBrk="1" hangingPunct="1"/>
              <a:r>
                <a:rPr lang="en-US" altLang="zh-TW" sz="2600" b="1" dirty="0">
                  <a:solidFill>
                    <a:srgbClr val="000000"/>
                  </a:solidFill>
                  <a:latin typeface="Times New Roman" pitchFamily="18" charset="0"/>
                  <a:ea typeface="全真魏碑體" pitchFamily="49" charset="-120"/>
                </a:rPr>
                <a:t>Signal Processing</a:t>
              </a:r>
            </a:p>
          </p:txBody>
        </p:sp>
        <p:sp>
          <p:nvSpPr>
            <p:cNvPr id="15367" name="Line 7"/>
            <p:cNvSpPr>
              <a:spLocks noChangeShapeType="1"/>
            </p:cNvSpPr>
            <p:nvPr/>
          </p:nvSpPr>
          <p:spPr bwMode="auto">
            <a:xfrm>
              <a:off x="841" y="1142"/>
              <a:ext cx="215"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sp>
          <p:nvSpPr>
            <p:cNvPr id="15368" name="Line 8"/>
            <p:cNvSpPr>
              <a:spLocks noChangeShapeType="1"/>
            </p:cNvSpPr>
            <p:nvPr/>
          </p:nvSpPr>
          <p:spPr bwMode="auto">
            <a:xfrm flipV="1">
              <a:off x="1872" y="1168"/>
              <a:ext cx="480"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sp>
          <p:nvSpPr>
            <p:cNvPr id="15369" name="Line 9"/>
            <p:cNvSpPr>
              <a:spLocks noChangeShapeType="1"/>
            </p:cNvSpPr>
            <p:nvPr/>
          </p:nvSpPr>
          <p:spPr bwMode="auto">
            <a:xfrm>
              <a:off x="3470" y="1168"/>
              <a:ext cx="754"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sp>
          <p:nvSpPr>
            <p:cNvPr id="15370" name="Line 10"/>
            <p:cNvSpPr>
              <a:spLocks noChangeShapeType="1"/>
            </p:cNvSpPr>
            <p:nvPr/>
          </p:nvSpPr>
          <p:spPr bwMode="auto">
            <a:xfrm flipH="1" flipV="1">
              <a:off x="2400" y="1360"/>
              <a:ext cx="0" cy="24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pic>
          <p:nvPicPr>
            <p:cNvPr id="15371" name="Picture 11"/>
            <p:cNvPicPr>
              <a:picLocks noChangeArrowheads="1"/>
            </p:cNvPicPr>
            <p:nvPr/>
          </p:nvPicPr>
          <p:blipFill>
            <a:blip r:embed="rId4">
              <a:extLst>
                <a:ext uri="{28A0092B-C50C-407E-A947-70E740481C1C}">
                  <a14:useLocalDpi xmlns:a14="http://schemas.microsoft.com/office/drawing/2010/main" val="0"/>
                </a:ext>
              </a:extLst>
            </a:blip>
            <a:srcRect r="50381"/>
            <a:stretch>
              <a:fillRect/>
            </a:stretch>
          </p:blipFill>
          <p:spPr bwMode="auto">
            <a:xfrm>
              <a:off x="192" y="1072"/>
              <a:ext cx="588" cy="140"/>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graphicFrame>
          <p:nvGraphicFramePr>
            <p:cNvPr id="15372" name="Object 12"/>
            <p:cNvGraphicFramePr>
              <a:graphicFrameLocks/>
            </p:cNvGraphicFramePr>
            <p:nvPr/>
          </p:nvGraphicFramePr>
          <p:xfrm>
            <a:off x="2400" y="864"/>
            <a:ext cx="368" cy="305"/>
          </p:xfrm>
          <a:graphic>
            <a:graphicData uri="http://schemas.openxmlformats.org/presentationml/2006/ole">
              <mc:AlternateContent xmlns:mc="http://schemas.openxmlformats.org/markup-compatibility/2006">
                <mc:Choice xmlns:v="urn:schemas-microsoft-com:vml" Requires="v">
                  <p:oleObj spid="_x0000_s15434" name="Equation" r:id="rId5" imgW="126890" imgH="241091" progId="Equation.3">
                    <p:embed/>
                  </p:oleObj>
                </mc:Choice>
                <mc:Fallback>
                  <p:oleObj name="Equation" r:id="rId5" imgW="126890" imgH="241091" progId="Equation.3">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 y="864"/>
                          <a:ext cx="368" cy="305"/>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oleObj>
                </mc:Fallback>
              </mc:AlternateContent>
            </a:graphicData>
          </a:graphic>
        </p:graphicFrame>
        <p:sp>
          <p:nvSpPr>
            <p:cNvPr id="15373" name="AutoShape 13"/>
            <p:cNvSpPr>
              <a:spLocks noChangeArrowheads="1"/>
            </p:cNvSpPr>
            <p:nvPr/>
          </p:nvSpPr>
          <p:spPr bwMode="auto">
            <a:xfrm>
              <a:off x="1982" y="1552"/>
              <a:ext cx="544" cy="480"/>
            </a:xfrm>
            <a:prstGeom prst="can">
              <a:avLst>
                <a:gd name="adj" fmla="val 24792"/>
              </a:avLst>
            </a:prstGeom>
            <a:solidFill>
              <a:srgbClr val="CCE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Acoustic</a:t>
              </a:r>
            </a:p>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Models</a:t>
              </a:r>
            </a:p>
          </p:txBody>
        </p:sp>
        <p:grpSp>
          <p:nvGrpSpPr>
            <p:cNvPr id="15374" name="Group 14"/>
            <p:cNvGrpSpPr>
              <a:grpSpLocks/>
            </p:cNvGrpSpPr>
            <p:nvPr/>
          </p:nvGrpSpPr>
          <p:grpSpPr bwMode="auto">
            <a:xfrm>
              <a:off x="2640" y="1552"/>
              <a:ext cx="528" cy="480"/>
              <a:chOff x="4368" y="2256"/>
              <a:chExt cx="480" cy="480"/>
            </a:xfrm>
          </p:grpSpPr>
          <p:sp>
            <p:nvSpPr>
              <p:cNvPr id="15390" name="AutoShape 15"/>
              <p:cNvSpPr>
                <a:spLocks noChangeArrowheads="1"/>
              </p:cNvSpPr>
              <p:nvPr/>
            </p:nvSpPr>
            <p:spPr bwMode="auto">
              <a:xfrm>
                <a:off x="4368" y="2256"/>
                <a:ext cx="480" cy="480"/>
              </a:xfrm>
              <a:prstGeom prst="can">
                <a:avLst>
                  <a:gd name="adj" fmla="val 25000"/>
                </a:avLst>
              </a:prstGeom>
              <a:solidFill>
                <a:srgbClr val="CCE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15391" name="Rectangle 16"/>
              <p:cNvSpPr>
                <a:spLocks noChangeArrowheads="1"/>
              </p:cNvSpPr>
              <p:nvPr/>
            </p:nvSpPr>
            <p:spPr bwMode="auto">
              <a:xfrm>
                <a:off x="4415" y="2448"/>
                <a:ext cx="388" cy="183"/>
              </a:xfrm>
              <a:prstGeom prst="rect">
                <a:avLst/>
              </a:prstGeom>
              <a:solidFill>
                <a:srgbClr val="CCEC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全真魏碑體" pitchFamily="49" charset="-120"/>
                  </a:rPr>
                  <a:t>Lexicon</a:t>
                </a:r>
              </a:p>
            </p:txBody>
          </p:sp>
        </p:grpSp>
        <p:sp>
          <p:nvSpPr>
            <p:cNvPr id="15375" name="Line 17"/>
            <p:cNvSpPr>
              <a:spLocks noChangeShapeType="1"/>
            </p:cNvSpPr>
            <p:nvPr/>
          </p:nvSpPr>
          <p:spPr bwMode="auto">
            <a:xfrm flipH="1" flipV="1">
              <a:off x="2900" y="1374"/>
              <a:ext cx="0" cy="24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sp>
          <p:nvSpPr>
            <p:cNvPr id="15376" name="Line 18"/>
            <p:cNvSpPr>
              <a:spLocks noChangeShapeType="1"/>
            </p:cNvSpPr>
            <p:nvPr/>
          </p:nvSpPr>
          <p:spPr bwMode="auto">
            <a:xfrm flipH="1" flipV="1">
              <a:off x="3394" y="1369"/>
              <a:ext cx="0" cy="244"/>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wrap="none" lIns="184002" tIns="92004" rIns="184002" bIns="92004" anchor="ctr"/>
            <a:lstStyle/>
            <a:p>
              <a:endParaRPr lang="zh-TW" altLang="en-US"/>
            </a:p>
          </p:txBody>
        </p:sp>
        <p:sp>
          <p:nvSpPr>
            <p:cNvPr id="15377" name="Text Box 19"/>
            <p:cNvSpPr txBox="1">
              <a:spLocks noChangeArrowheads="1"/>
            </p:cNvSpPr>
            <p:nvPr/>
          </p:nvSpPr>
          <p:spPr bwMode="auto">
            <a:xfrm>
              <a:off x="1892" y="912"/>
              <a:ext cx="423"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Feature</a:t>
              </a:r>
            </a:p>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Vectors</a:t>
              </a:r>
            </a:p>
          </p:txBody>
        </p:sp>
        <p:sp>
          <p:nvSpPr>
            <p:cNvPr id="15378" name="Text Box 20"/>
            <p:cNvSpPr txBox="1">
              <a:spLocks noChangeArrowheads="1"/>
            </p:cNvSpPr>
            <p:nvPr/>
          </p:nvSpPr>
          <p:spPr bwMode="auto">
            <a:xfrm>
              <a:off x="2352" y="913"/>
              <a:ext cx="1116" cy="43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dirty="0">
                  <a:solidFill>
                    <a:srgbClr val="000000"/>
                  </a:solidFill>
                  <a:latin typeface="Times New Roman" pitchFamily="18" charset="0"/>
                  <a:ea typeface="華康儷金黑" pitchFamily="49" charset="-120"/>
                </a:rPr>
                <a:t>Linguistic Decoding </a:t>
              </a:r>
            </a:p>
            <a:p>
              <a:pPr algn="ctr" eaLnBrk="1" hangingPunct="1"/>
              <a:r>
                <a:rPr lang="en-US" altLang="zh-TW" sz="2600" b="1" dirty="0">
                  <a:solidFill>
                    <a:srgbClr val="000000"/>
                  </a:solidFill>
                  <a:latin typeface="Times New Roman" pitchFamily="18" charset="0"/>
                  <a:ea typeface="華康儷金黑" pitchFamily="49" charset="-120"/>
                </a:rPr>
                <a:t>and </a:t>
              </a:r>
            </a:p>
            <a:p>
              <a:pPr algn="ctr" eaLnBrk="1" hangingPunct="1"/>
              <a:r>
                <a:rPr lang="en-US" altLang="zh-TW" sz="2600" b="1" dirty="0">
                  <a:solidFill>
                    <a:srgbClr val="000000"/>
                  </a:solidFill>
                  <a:latin typeface="Times New Roman" pitchFamily="18" charset="0"/>
                  <a:ea typeface="華康儷金黑" pitchFamily="49" charset="-120"/>
                </a:rPr>
                <a:t>Search Algorithm</a:t>
              </a:r>
            </a:p>
          </p:txBody>
        </p:sp>
        <p:sp>
          <p:nvSpPr>
            <p:cNvPr id="15379" name="Text Box 21"/>
            <p:cNvSpPr txBox="1">
              <a:spLocks noChangeArrowheads="1"/>
            </p:cNvSpPr>
            <p:nvPr/>
          </p:nvSpPr>
          <p:spPr bwMode="auto">
            <a:xfrm>
              <a:off x="3496" y="918"/>
              <a:ext cx="46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Output </a:t>
              </a:r>
            </a:p>
            <a:p>
              <a:pPr algn="ctr" eaLnBrk="1" hangingPunct="1">
                <a:lnSpc>
                  <a:spcPct val="50000"/>
                </a:lnSpc>
                <a:spcBef>
                  <a:spcPct val="50000"/>
                </a:spcBef>
              </a:pPr>
              <a:r>
                <a:rPr lang="en-US" altLang="zh-TW" sz="2600" b="1">
                  <a:solidFill>
                    <a:srgbClr val="000000"/>
                  </a:solidFill>
                  <a:latin typeface="Times New Roman" pitchFamily="18" charset="0"/>
                  <a:ea typeface="華康儷金黑" pitchFamily="49" charset="-120"/>
                </a:rPr>
                <a:t>Sentence</a:t>
              </a:r>
            </a:p>
          </p:txBody>
        </p:sp>
        <p:sp>
          <p:nvSpPr>
            <p:cNvPr id="15380" name="AutoShape 22"/>
            <p:cNvSpPr>
              <a:spLocks noChangeArrowheads="1"/>
            </p:cNvSpPr>
            <p:nvPr/>
          </p:nvSpPr>
          <p:spPr bwMode="auto">
            <a:xfrm>
              <a:off x="539" y="1551"/>
              <a:ext cx="531" cy="481"/>
            </a:xfrm>
            <a:prstGeom prst="can">
              <a:avLst>
                <a:gd name="adj" fmla="val 26403"/>
              </a:avLst>
            </a:prstGeom>
            <a:solidFill>
              <a:srgbClr val="CCE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華康儷金黑" pitchFamily="49" charset="-120"/>
                </a:rPr>
                <a:t>Speech</a:t>
              </a:r>
            </a:p>
            <a:p>
              <a:pPr algn="ctr" eaLnBrk="1" hangingPunct="1"/>
              <a:r>
                <a:rPr lang="en-US" altLang="zh-TW" sz="2600" b="1">
                  <a:solidFill>
                    <a:srgbClr val="000000"/>
                  </a:solidFill>
                  <a:latin typeface="Times New Roman" pitchFamily="18" charset="0"/>
                  <a:ea typeface="華康儷金黑" pitchFamily="49" charset="-120"/>
                </a:rPr>
                <a:t>Corpora</a:t>
              </a:r>
            </a:p>
          </p:txBody>
        </p:sp>
        <p:sp>
          <p:nvSpPr>
            <p:cNvPr id="15381" name="Rectangle 23"/>
            <p:cNvSpPr>
              <a:spLocks noChangeArrowheads="1"/>
            </p:cNvSpPr>
            <p:nvPr/>
          </p:nvSpPr>
          <p:spPr bwMode="auto">
            <a:xfrm>
              <a:off x="1262" y="1550"/>
              <a:ext cx="528" cy="458"/>
            </a:xfrm>
            <a:prstGeom prst="rect">
              <a:avLst/>
            </a:prstGeom>
            <a:solidFill>
              <a:srgbClr val="CCEC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華康儷金黑" pitchFamily="49" charset="-120"/>
                </a:rPr>
                <a:t>Acoustic</a:t>
              </a:r>
            </a:p>
            <a:p>
              <a:pPr algn="ctr" eaLnBrk="1" hangingPunct="1"/>
              <a:r>
                <a:rPr lang="en-US" altLang="zh-TW" sz="2600" b="1">
                  <a:solidFill>
                    <a:srgbClr val="000000"/>
                  </a:solidFill>
                  <a:latin typeface="Times New Roman" pitchFamily="18" charset="0"/>
                  <a:ea typeface="華康儷金黑" pitchFamily="49" charset="-120"/>
                </a:rPr>
                <a:t>Model</a:t>
              </a:r>
            </a:p>
            <a:p>
              <a:pPr algn="ctr" eaLnBrk="1" hangingPunct="1"/>
              <a:r>
                <a:rPr lang="en-US" altLang="zh-TW" sz="2600" b="1">
                  <a:solidFill>
                    <a:srgbClr val="000000"/>
                  </a:solidFill>
                  <a:latin typeface="Times New Roman" pitchFamily="18" charset="0"/>
                  <a:ea typeface="華康儷金黑" pitchFamily="49" charset="-120"/>
                </a:rPr>
                <a:t>Training</a:t>
              </a:r>
            </a:p>
          </p:txBody>
        </p:sp>
        <p:sp>
          <p:nvSpPr>
            <p:cNvPr id="15382" name="Line 24"/>
            <p:cNvSpPr>
              <a:spLocks noChangeShapeType="1"/>
            </p:cNvSpPr>
            <p:nvPr/>
          </p:nvSpPr>
          <p:spPr bwMode="auto">
            <a:xfrm>
              <a:off x="1070" y="1744"/>
              <a:ext cx="19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p>
              <a:endParaRPr lang="zh-TW" altLang="en-US"/>
            </a:p>
          </p:txBody>
        </p:sp>
        <p:sp>
          <p:nvSpPr>
            <p:cNvPr id="15383" name="Line 25"/>
            <p:cNvSpPr>
              <a:spLocks noChangeShapeType="1"/>
            </p:cNvSpPr>
            <p:nvPr/>
          </p:nvSpPr>
          <p:spPr bwMode="auto">
            <a:xfrm>
              <a:off x="1790" y="1744"/>
              <a:ext cx="19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p>
              <a:endParaRPr lang="zh-TW" altLang="en-US"/>
            </a:p>
          </p:txBody>
        </p:sp>
        <p:sp>
          <p:nvSpPr>
            <p:cNvPr id="15384" name="Rectangle 26"/>
            <p:cNvSpPr>
              <a:spLocks noChangeArrowheads="1"/>
            </p:cNvSpPr>
            <p:nvPr/>
          </p:nvSpPr>
          <p:spPr bwMode="auto">
            <a:xfrm>
              <a:off x="4032" y="1552"/>
              <a:ext cx="624" cy="468"/>
            </a:xfrm>
            <a:prstGeom prst="rect">
              <a:avLst/>
            </a:prstGeom>
            <a:solidFill>
              <a:srgbClr val="CCEC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華康儷金黑" pitchFamily="49" charset="-120"/>
                </a:rPr>
                <a:t>Language</a:t>
              </a:r>
            </a:p>
            <a:p>
              <a:pPr algn="ctr" eaLnBrk="1" hangingPunct="1"/>
              <a:r>
                <a:rPr lang="en-US" altLang="zh-TW" sz="2600" b="1">
                  <a:solidFill>
                    <a:srgbClr val="000000"/>
                  </a:solidFill>
                  <a:latin typeface="Times New Roman" pitchFamily="18" charset="0"/>
                  <a:ea typeface="華康儷金黑" pitchFamily="49" charset="-120"/>
                </a:rPr>
                <a:t>Model</a:t>
              </a:r>
            </a:p>
            <a:p>
              <a:pPr algn="ctr" eaLnBrk="1" hangingPunct="1"/>
              <a:r>
                <a:rPr lang="en-US" altLang="zh-TW" sz="2600" b="1">
                  <a:solidFill>
                    <a:srgbClr val="000000"/>
                  </a:solidFill>
                  <a:latin typeface="Times New Roman" pitchFamily="18" charset="0"/>
                  <a:ea typeface="華康儷金黑" pitchFamily="49" charset="-120"/>
                </a:rPr>
                <a:t>Construction</a:t>
              </a:r>
            </a:p>
          </p:txBody>
        </p:sp>
        <p:sp>
          <p:nvSpPr>
            <p:cNvPr id="15385" name="AutoShape 27"/>
            <p:cNvSpPr>
              <a:spLocks noChangeArrowheads="1"/>
            </p:cNvSpPr>
            <p:nvPr/>
          </p:nvSpPr>
          <p:spPr bwMode="auto">
            <a:xfrm>
              <a:off x="4848" y="1552"/>
              <a:ext cx="504" cy="480"/>
            </a:xfrm>
            <a:prstGeom prst="can">
              <a:avLst>
                <a:gd name="adj" fmla="val 24583"/>
              </a:avLst>
            </a:prstGeom>
            <a:solidFill>
              <a:srgbClr val="CCE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華康儷金黑" pitchFamily="49" charset="-120"/>
                </a:rPr>
                <a:t>Text</a:t>
              </a:r>
            </a:p>
            <a:p>
              <a:pPr algn="ctr" eaLnBrk="1" hangingPunct="1"/>
              <a:r>
                <a:rPr lang="en-US" altLang="zh-TW" sz="2600" b="1">
                  <a:solidFill>
                    <a:srgbClr val="000000"/>
                  </a:solidFill>
                  <a:latin typeface="Times New Roman" pitchFamily="18" charset="0"/>
                  <a:ea typeface="華康儷金黑" pitchFamily="49" charset="-120"/>
                </a:rPr>
                <a:t>Corpora</a:t>
              </a:r>
            </a:p>
          </p:txBody>
        </p:sp>
        <p:sp>
          <p:nvSpPr>
            <p:cNvPr id="15386" name="Line 34"/>
            <p:cNvSpPr>
              <a:spLocks noChangeShapeType="1"/>
            </p:cNvSpPr>
            <p:nvPr/>
          </p:nvSpPr>
          <p:spPr bwMode="auto">
            <a:xfrm flipH="1">
              <a:off x="3840" y="1744"/>
              <a:ext cx="19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p>
              <a:endParaRPr lang="zh-TW" altLang="en-US"/>
            </a:p>
          </p:txBody>
        </p:sp>
        <p:sp>
          <p:nvSpPr>
            <p:cNvPr id="15387" name="Line 35"/>
            <p:cNvSpPr>
              <a:spLocks noChangeShapeType="1"/>
            </p:cNvSpPr>
            <p:nvPr/>
          </p:nvSpPr>
          <p:spPr bwMode="auto">
            <a:xfrm flipH="1">
              <a:off x="4656" y="1744"/>
              <a:ext cx="192"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p>
              <a:endParaRPr lang="zh-TW" altLang="en-US"/>
            </a:p>
          </p:txBody>
        </p:sp>
        <p:sp>
          <p:nvSpPr>
            <p:cNvPr id="15388" name="AutoShape 36"/>
            <p:cNvSpPr>
              <a:spLocks noChangeArrowheads="1"/>
            </p:cNvSpPr>
            <p:nvPr/>
          </p:nvSpPr>
          <p:spPr bwMode="auto">
            <a:xfrm>
              <a:off x="3292" y="1541"/>
              <a:ext cx="540" cy="490"/>
            </a:xfrm>
            <a:prstGeom prst="can">
              <a:avLst>
                <a:gd name="adj" fmla="val 27403"/>
              </a:avLst>
            </a:prstGeom>
            <a:solidFill>
              <a:srgbClr val="CCE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600" b="1">
                  <a:solidFill>
                    <a:srgbClr val="000000"/>
                  </a:solidFill>
                  <a:latin typeface="Times New Roman" pitchFamily="18" charset="0"/>
                  <a:ea typeface="華康儷金黑" pitchFamily="49" charset="-120"/>
                </a:rPr>
                <a:t>Language</a:t>
              </a:r>
            </a:p>
            <a:p>
              <a:pPr algn="ctr" eaLnBrk="1" hangingPunct="1"/>
              <a:r>
                <a:rPr lang="en-US" altLang="zh-TW" sz="2600" b="1">
                  <a:solidFill>
                    <a:srgbClr val="000000"/>
                  </a:solidFill>
                  <a:latin typeface="Times New Roman" pitchFamily="18" charset="0"/>
                  <a:ea typeface="華康儷金黑" pitchFamily="49" charset="-120"/>
                </a:rPr>
                <a:t>Model</a:t>
              </a:r>
            </a:p>
          </p:txBody>
        </p:sp>
        <p:sp>
          <p:nvSpPr>
            <p:cNvPr id="15389" name="Text Box 38"/>
            <p:cNvSpPr txBox="1">
              <a:spLocks noChangeArrowheads="1"/>
            </p:cNvSpPr>
            <p:nvPr/>
          </p:nvSpPr>
          <p:spPr bwMode="auto">
            <a:xfrm>
              <a:off x="384" y="883"/>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002" tIns="92004" rIns="184002" bIns="92004"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sz="2400" b="1">
                  <a:latin typeface="Times New Roman" pitchFamily="18" charset="0"/>
                  <a:ea typeface="全真魏碑體" pitchFamily="49" charset="-120"/>
                </a:rPr>
                <a:t>Input Speech</a:t>
              </a:r>
            </a:p>
          </p:txBody>
        </p:sp>
      </p:grpSp>
      <p:pic>
        <p:nvPicPr>
          <p:cNvPr id="2" name="圖片 1">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42278" y="5144291"/>
            <a:ext cx="2064724" cy="720082"/>
          </a:xfrm>
          <a:prstGeom prst="rect">
            <a:avLst/>
          </a:prstGeom>
        </p:spPr>
      </p:pic>
      <p:sp>
        <p:nvSpPr>
          <p:cNvPr id="34"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a:t>
            </a:fld>
            <a:endParaRPr lang="zh-TW" altLang="en-US" sz="2400"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653" y="1148557"/>
            <a:ext cx="17154526" cy="701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文字方塊 2"/>
          <p:cNvSpPr txBox="1">
            <a:spLocks noChangeArrowheads="1"/>
          </p:cNvSpPr>
          <p:nvPr/>
        </p:nvSpPr>
        <p:spPr bwMode="auto">
          <a:xfrm>
            <a:off x="10080626" y="1148559"/>
            <a:ext cx="3095624"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solidFill>
                <a:srgbClr val="FF0000"/>
              </a:solidFill>
              <a:latin typeface="Arial" charset="0"/>
            </a:endParaRPr>
          </a:p>
          <a:p>
            <a:pPr eaLnBrk="1" hangingPunct="1">
              <a:spcBef>
                <a:spcPct val="0"/>
              </a:spcBef>
              <a:buFontTx/>
              <a:buNone/>
            </a:pPr>
            <a:r>
              <a:rPr lang="en-US" altLang="zh-TW" sz="3600">
                <a:solidFill>
                  <a:srgbClr val="FF0000"/>
                </a:solidFill>
                <a:latin typeface="Arial" charset="0"/>
              </a:rPr>
              <a:t>q</a:t>
            </a:r>
            <a:r>
              <a:rPr lang="en-US" altLang="zh-TW" sz="3600" baseline="-25000">
                <a:solidFill>
                  <a:srgbClr val="FF0000"/>
                </a:solidFill>
                <a:latin typeface="Arial" charset="0"/>
              </a:rPr>
              <a:t>f</a:t>
            </a:r>
            <a:r>
              <a:rPr lang="en-US" altLang="zh-TW" sz="3600">
                <a:solidFill>
                  <a:srgbClr val="FF0000"/>
                </a:solidFill>
                <a:latin typeface="Arial" charset="0"/>
              </a:rPr>
              <a:t> (v)</a:t>
            </a:r>
            <a:endParaRPr lang="en-US" altLang="zh-TW" sz="3600" baseline="-25000">
              <a:solidFill>
                <a:srgbClr val="FF0000"/>
              </a:solidFill>
              <a:latin typeface="Arial" charset="0"/>
            </a:endParaRPr>
          </a:p>
        </p:txBody>
      </p:sp>
      <p:sp>
        <p:nvSpPr>
          <p:cNvPr id="32772" name="文字方塊 3"/>
          <p:cNvSpPr txBox="1">
            <a:spLocks noChangeArrowheads="1"/>
          </p:cNvSpPr>
          <p:nvPr/>
        </p:nvSpPr>
        <p:spPr bwMode="auto">
          <a:xfrm>
            <a:off x="11591926" y="2015333"/>
            <a:ext cx="1063624"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solidFill>
                <a:srgbClr val="FF0000"/>
              </a:solidFill>
              <a:latin typeface="Arial" charset="0"/>
            </a:endParaRPr>
          </a:p>
          <a:p>
            <a:pPr eaLnBrk="1" hangingPunct="1">
              <a:spcBef>
                <a:spcPct val="0"/>
              </a:spcBef>
              <a:buFontTx/>
              <a:buNone/>
            </a:pPr>
            <a:r>
              <a:rPr lang="en-US" altLang="zh-TW" sz="3600">
                <a:solidFill>
                  <a:srgbClr val="FF0000"/>
                </a:solidFill>
                <a:latin typeface="Arial" charset="0"/>
              </a:rPr>
              <a:t>Q</a:t>
            </a:r>
            <a:endParaRPr lang="en-US" altLang="zh-TW" sz="3600" baseline="-25000">
              <a:solidFill>
                <a:srgbClr val="FF0000"/>
              </a:solidFill>
              <a:latin typeface="Arial" charset="0"/>
            </a:endParaRPr>
          </a:p>
        </p:txBody>
      </p:sp>
      <p:sp>
        <p:nvSpPr>
          <p:cNvPr id="32773" name="文字方塊 4"/>
          <p:cNvSpPr txBox="1">
            <a:spLocks noChangeArrowheads="1"/>
          </p:cNvSpPr>
          <p:nvPr/>
        </p:nvSpPr>
        <p:spPr bwMode="auto">
          <a:xfrm>
            <a:off x="13896976" y="6549233"/>
            <a:ext cx="1063624"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solidFill>
                <a:srgbClr val="FF0000"/>
              </a:solidFill>
              <a:latin typeface="Arial" charset="0"/>
            </a:endParaRPr>
          </a:p>
          <a:p>
            <a:pPr eaLnBrk="1" hangingPunct="1">
              <a:spcBef>
                <a:spcPct val="0"/>
              </a:spcBef>
              <a:buFontTx/>
              <a:buNone/>
            </a:pPr>
            <a:r>
              <a:rPr lang="en-US" altLang="zh-TW" sz="3600">
                <a:latin typeface="Arial" charset="0"/>
              </a:rPr>
              <a:t>t</a:t>
            </a:r>
            <a:endParaRPr lang="en-US" altLang="zh-TW" sz="3600" baseline="-25000">
              <a:latin typeface="Arial" charset="0"/>
            </a:endParaRPr>
          </a:p>
        </p:txBody>
      </p:sp>
      <p:sp>
        <p:nvSpPr>
          <p:cNvPr id="32774" name="文字方塊 5"/>
          <p:cNvSpPr txBox="1">
            <a:spLocks noChangeArrowheads="1"/>
          </p:cNvSpPr>
          <p:nvPr/>
        </p:nvSpPr>
        <p:spPr bwMode="auto">
          <a:xfrm>
            <a:off x="10007601" y="7413627"/>
            <a:ext cx="106362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latin typeface="Arial" charset="0"/>
              </a:rPr>
              <a:t>t</a:t>
            </a:r>
            <a:endParaRPr lang="en-US" altLang="zh-TW" sz="3600" baseline="-25000">
              <a:latin typeface="Arial" charset="0"/>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8" name="圖片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60600" y="6835521"/>
            <a:ext cx="2064724" cy="720082"/>
          </a:xfrm>
          <a:prstGeom prst="rect">
            <a:avLst/>
          </a:prstGeom>
        </p:spPr>
      </p:pic>
      <p:sp>
        <p:nvSpPr>
          <p:cNvPr id="9"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20</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9851" y="391766"/>
            <a:ext cx="18218150" cy="101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lnSpc>
                <a:spcPct val="80000"/>
              </a:lnSpc>
            </a:pPr>
            <a:r>
              <a:rPr lang="en-US" altLang="zh-TW" sz="2600" b="1" dirty="0">
                <a:solidFill>
                  <a:schemeClr val="tx1"/>
                </a:solidFill>
                <a:latin typeface="Times New Roman" pitchFamily="18" charset="0"/>
              </a:rPr>
              <a:t>Time (Frame)- Synchronous Viterbi Search for     Large-Vocabulary Continuous Speech Recognition</a:t>
            </a:r>
          </a:p>
        </p:txBody>
      </p:sp>
      <p:sp>
        <p:nvSpPr>
          <p:cNvPr id="33795" name="Rectangle 3"/>
          <p:cNvSpPr>
            <a:spLocks noGrp="1" noChangeArrowheads="1"/>
          </p:cNvSpPr>
          <p:nvPr>
            <p:ph type="body" sz="half" idx="1"/>
          </p:nvPr>
        </p:nvSpPr>
        <p:spPr bwMode="auto">
          <a:xfrm>
            <a:off x="0" y="1362869"/>
            <a:ext cx="18288000" cy="89249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marL="361950" indent="-361950" eaLnBrk="1" hangingPunct="1">
              <a:lnSpc>
                <a:spcPct val="80000"/>
              </a:lnSpc>
              <a:spcBef>
                <a:spcPct val="0"/>
              </a:spcBef>
            </a:pPr>
            <a:r>
              <a:rPr lang="en-US" altLang="zh-TW" sz="2800" b="1" dirty="0">
                <a:latin typeface="Times New Roman" pitchFamily="18" charset="0"/>
              </a:rPr>
              <a:t>Beam Search</a:t>
            </a:r>
          </a:p>
          <a:p>
            <a:pPr marL="1085850" lvl="1" indent="-365126" eaLnBrk="1" hangingPunct="1">
              <a:lnSpc>
                <a:spcPct val="80000"/>
              </a:lnSpc>
              <a:spcBef>
                <a:spcPct val="0"/>
              </a:spcBef>
            </a:pPr>
            <a:r>
              <a:rPr lang="en-US" altLang="zh-TW" sz="2800" dirty="0">
                <a:latin typeface="Times New Roman" pitchFamily="18" charset="0"/>
              </a:rPr>
              <a:t>at each time t only a subset of promising paths are kept</a:t>
            </a:r>
          </a:p>
          <a:p>
            <a:pPr marL="1085850" lvl="1" indent="-365126" eaLnBrk="1" hangingPunct="1">
              <a:lnSpc>
                <a:spcPct val="80000"/>
              </a:lnSpc>
              <a:spcBef>
                <a:spcPct val="0"/>
              </a:spcBef>
            </a:pPr>
            <a:r>
              <a:rPr lang="en-US" altLang="zh-TW" sz="2800" dirty="0">
                <a:latin typeface="Times New Roman" pitchFamily="18" charset="0"/>
              </a:rPr>
              <a:t>example 1: define a beam width L (i.e. keeping only L paths at each time)</a:t>
            </a:r>
          </a:p>
          <a:p>
            <a:pPr marL="1085850" lvl="1" indent="-365126" eaLnBrk="1" hangingPunct="1">
              <a:lnSpc>
                <a:spcPct val="80000"/>
              </a:lnSpc>
              <a:spcBef>
                <a:spcPct val="0"/>
              </a:spcBef>
              <a:buNone/>
            </a:pPr>
            <a:r>
              <a:rPr lang="en-US" altLang="zh-TW" sz="2800" dirty="0">
                <a:latin typeface="Times New Roman" pitchFamily="18" charset="0"/>
              </a:rPr>
              <a:t>	example 2: define a threshold </a:t>
            </a:r>
            <a:r>
              <a:rPr lang="en-US" altLang="zh-TW" sz="2800" dirty="0" err="1">
                <a:latin typeface="Times New Roman" pitchFamily="18" charset="0"/>
              </a:rPr>
              <a:t>Th</a:t>
            </a:r>
            <a:r>
              <a:rPr lang="en-US" altLang="zh-TW" sz="2800" dirty="0">
                <a:latin typeface="Times New Roman" pitchFamily="18" charset="0"/>
              </a:rPr>
              <a:t> (i.e. all paths with D&lt; </a:t>
            </a:r>
            <a:r>
              <a:rPr lang="en-US" altLang="zh-TW" sz="2800" dirty="0" err="1">
                <a:latin typeface="Times New Roman" pitchFamily="18" charset="0"/>
              </a:rPr>
              <a:t>D</a:t>
            </a:r>
            <a:r>
              <a:rPr lang="en-US" altLang="zh-TW" sz="2800" baseline="-25000" dirty="0" err="1">
                <a:latin typeface="Times New Roman" pitchFamily="18" charset="0"/>
              </a:rPr>
              <a:t>max,t</a:t>
            </a:r>
            <a:r>
              <a:rPr lang="en-US" altLang="zh-TW" sz="2800" dirty="0" err="1">
                <a:latin typeface="Times New Roman" pitchFamily="18" charset="0"/>
              </a:rPr>
              <a:t>-Th</a:t>
            </a:r>
            <a:r>
              <a:rPr lang="en-US" altLang="zh-TW" sz="2800" dirty="0">
                <a:latin typeface="Times New Roman" pitchFamily="18" charset="0"/>
              </a:rPr>
              <a:t> are deleted) </a:t>
            </a:r>
          </a:p>
          <a:p>
            <a:pPr marL="1085850" lvl="1" indent="-365126" eaLnBrk="1" hangingPunct="1">
              <a:lnSpc>
                <a:spcPct val="80000"/>
              </a:lnSpc>
              <a:spcBef>
                <a:spcPct val="0"/>
              </a:spcBef>
            </a:pPr>
            <a:r>
              <a:rPr lang="en-US" altLang="zh-TW" sz="2800" dirty="0">
                <a:latin typeface="Times New Roman" pitchFamily="18" charset="0"/>
              </a:rPr>
              <a:t>very helpful in reducing the search space</a:t>
            </a:r>
          </a:p>
          <a:p>
            <a:pPr marL="361950" indent="-361950" eaLnBrk="1" hangingPunct="1">
              <a:lnSpc>
                <a:spcPct val="80000"/>
              </a:lnSpc>
              <a:spcBef>
                <a:spcPct val="0"/>
              </a:spcBef>
            </a:pPr>
            <a:r>
              <a:rPr lang="en-US" altLang="zh-TW" sz="2800" b="1" dirty="0">
                <a:latin typeface="Times New Roman" pitchFamily="18" charset="0"/>
              </a:rPr>
              <a:t>Two-pass Search (or Multi-pass Search)</a:t>
            </a:r>
          </a:p>
          <a:p>
            <a:pPr marL="1085850" lvl="1" indent="-365126" eaLnBrk="1" hangingPunct="1">
              <a:lnSpc>
                <a:spcPct val="80000"/>
              </a:lnSpc>
              <a:spcBef>
                <a:spcPct val="0"/>
              </a:spcBef>
              <a:buNone/>
            </a:pPr>
            <a:endParaRPr lang="en-US" altLang="zh-TW" sz="2800" dirty="0">
              <a:latin typeface="Times New Roman" pitchFamily="18" charset="0"/>
            </a:endParaRPr>
          </a:p>
          <a:p>
            <a:pPr marL="1085850" lvl="1" indent="-365126" eaLnBrk="1" hangingPunct="1">
              <a:lnSpc>
                <a:spcPct val="80000"/>
              </a:lnSpc>
              <a:spcBef>
                <a:spcPct val="0"/>
              </a:spcBef>
            </a:pPr>
            <a:endParaRPr lang="en-US" altLang="zh-TW" sz="2800" dirty="0">
              <a:latin typeface="Times New Roman" pitchFamily="18" charset="0"/>
            </a:endParaRPr>
          </a:p>
          <a:p>
            <a:pPr marL="1085850" lvl="1" indent="-365126" eaLnBrk="1" hangingPunct="1">
              <a:lnSpc>
                <a:spcPct val="80000"/>
              </a:lnSpc>
              <a:spcBef>
                <a:spcPct val="0"/>
              </a:spcBef>
            </a:pPr>
            <a:endParaRPr lang="en-US" altLang="zh-TW" sz="2800" dirty="0">
              <a:latin typeface="Times New Roman" pitchFamily="18" charset="0"/>
            </a:endParaRPr>
          </a:p>
          <a:p>
            <a:pPr marL="1085850" lvl="1" indent="-365126" eaLnBrk="1" hangingPunct="1">
              <a:lnSpc>
                <a:spcPct val="80000"/>
              </a:lnSpc>
              <a:spcBef>
                <a:spcPct val="0"/>
              </a:spcBef>
            </a:pPr>
            <a:endParaRPr lang="en-US" altLang="zh-TW" sz="2800" dirty="0">
              <a:latin typeface="Times New Roman" pitchFamily="18" charset="0"/>
            </a:endParaRPr>
          </a:p>
          <a:p>
            <a:pPr marL="1085850" lvl="1" indent="-365126" eaLnBrk="1" hangingPunct="1">
              <a:lnSpc>
                <a:spcPct val="80000"/>
              </a:lnSpc>
              <a:spcBef>
                <a:spcPct val="0"/>
              </a:spcBef>
            </a:pPr>
            <a:r>
              <a:rPr lang="en-US" altLang="zh-TW" sz="2800" dirty="0">
                <a:latin typeface="Times New Roman" pitchFamily="18" charset="0"/>
              </a:rPr>
              <a:t>use less knowledge or less constraints (e.g. acoustic model with less context dependency or language model with lower order) in the first stage, while more knowledge or more constraints in rescoring in the second path</a:t>
            </a:r>
          </a:p>
          <a:p>
            <a:pPr marL="1085850" lvl="1" indent="-365126" eaLnBrk="1" hangingPunct="1">
              <a:lnSpc>
                <a:spcPct val="80000"/>
              </a:lnSpc>
              <a:spcBef>
                <a:spcPct val="0"/>
              </a:spcBef>
            </a:pPr>
            <a:r>
              <a:rPr lang="en-US" altLang="zh-TW" sz="2800" dirty="0">
                <a:latin typeface="Times New Roman" pitchFamily="18" charset="0"/>
              </a:rPr>
              <a:t>search space significantly reduced by decoupling the complicated search process into simpler processes</a:t>
            </a:r>
          </a:p>
          <a:p>
            <a:pPr marL="1085850" lvl="1" indent="-365126" eaLnBrk="1" hangingPunct="1">
              <a:lnSpc>
                <a:spcPct val="80000"/>
              </a:lnSpc>
              <a:spcBef>
                <a:spcPct val="0"/>
              </a:spcBef>
            </a:pPr>
            <a:endParaRPr lang="en-US" altLang="zh-TW" sz="2800" dirty="0">
              <a:latin typeface="Times New Roman" pitchFamily="18" charset="0"/>
            </a:endParaRPr>
          </a:p>
          <a:p>
            <a:pPr marL="361950" indent="-361950" eaLnBrk="1" hangingPunct="1">
              <a:lnSpc>
                <a:spcPct val="80000"/>
              </a:lnSpc>
              <a:spcBef>
                <a:spcPct val="0"/>
              </a:spcBef>
            </a:pPr>
            <a:r>
              <a:rPr lang="en-US" altLang="zh-TW" sz="2800" b="1" dirty="0">
                <a:latin typeface="Times New Roman" pitchFamily="18" charset="0"/>
              </a:rPr>
              <a:t>N-best List and Word Graph (Lattice) </a:t>
            </a:r>
          </a:p>
          <a:p>
            <a:pPr marL="1085850" lvl="1" indent="-365126" eaLnBrk="1" hangingPunct="1">
              <a:lnSpc>
                <a:spcPct val="80000"/>
              </a:lnSpc>
              <a:spcBef>
                <a:spcPct val="0"/>
              </a:spcBef>
              <a:buNone/>
            </a:pPr>
            <a:r>
              <a:rPr lang="en-US" altLang="zh-TW" sz="2800" dirty="0">
                <a:latin typeface="Times New Roman" pitchFamily="18" charset="0"/>
              </a:rPr>
              <a:t>  </a:t>
            </a:r>
          </a:p>
          <a:p>
            <a:pPr marL="1085850" lvl="1" indent="-365126" eaLnBrk="1" hangingPunct="1">
              <a:lnSpc>
                <a:spcPct val="80000"/>
              </a:lnSpc>
              <a:spcBef>
                <a:spcPct val="0"/>
              </a:spcBef>
              <a:buNone/>
            </a:pPr>
            <a:r>
              <a:rPr lang="en-US" altLang="zh-TW" sz="2800" dirty="0">
                <a:latin typeface="Times New Roman" pitchFamily="18" charset="0"/>
              </a:rPr>
              <a:t>  W</a:t>
            </a:r>
            <a:r>
              <a:rPr lang="en-US" altLang="zh-TW" sz="2800" baseline="-25000" dirty="0">
                <a:latin typeface="Times New Roman" pitchFamily="18" charset="0"/>
              </a:rPr>
              <a:t>1 </a:t>
            </a:r>
            <a:r>
              <a:rPr lang="en-US" altLang="zh-TW" sz="2800" dirty="0">
                <a:latin typeface="Times New Roman" pitchFamily="18" charset="0"/>
              </a:rPr>
              <a:t>W</a:t>
            </a:r>
            <a:r>
              <a:rPr lang="en-US" altLang="zh-TW" sz="2800" baseline="-25000" dirty="0">
                <a:latin typeface="Times New Roman" pitchFamily="18" charset="0"/>
              </a:rPr>
              <a:t>2</a:t>
            </a:r>
          </a:p>
          <a:p>
            <a:pPr marL="1085850" lvl="1" indent="-365126" eaLnBrk="1" hangingPunct="1">
              <a:lnSpc>
                <a:spcPct val="80000"/>
              </a:lnSpc>
              <a:buNone/>
            </a:pPr>
            <a:r>
              <a:rPr lang="en-US" altLang="zh-TW" sz="2800" dirty="0">
                <a:latin typeface="Times New Roman" pitchFamily="18" charset="0"/>
              </a:rPr>
              <a:t>  W</a:t>
            </a:r>
            <a:r>
              <a:rPr lang="en-US" altLang="zh-TW" sz="2800" baseline="-25000" dirty="0">
                <a:latin typeface="Times New Roman" pitchFamily="18" charset="0"/>
              </a:rPr>
              <a:t>1 </a:t>
            </a:r>
            <a:r>
              <a:rPr lang="en-US" altLang="zh-TW" sz="2800" dirty="0">
                <a:latin typeface="Times New Roman" pitchFamily="18" charset="0"/>
              </a:rPr>
              <a:t>W</a:t>
            </a:r>
            <a:r>
              <a:rPr lang="en-US" altLang="zh-TW" sz="2800" baseline="-25000" dirty="0">
                <a:latin typeface="Times New Roman" pitchFamily="18" charset="0"/>
              </a:rPr>
              <a:t>6 </a:t>
            </a:r>
            <a:r>
              <a:rPr lang="en-US" altLang="zh-TW" sz="2800" dirty="0">
                <a:latin typeface="Times New Roman" pitchFamily="18" charset="0"/>
              </a:rPr>
              <a:t>W</a:t>
            </a:r>
            <a:r>
              <a:rPr lang="en-US" altLang="zh-TW" sz="2800" baseline="-25000" dirty="0">
                <a:latin typeface="Times New Roman" pitchFamily="18" charset="0"/>
              </a:rPr>
              <a:t>5</a:t>
            </a:r>
          </a:p>
          <a:p>
            <a:pPr marL="1085850" lvl="1" indent="-365126" eaLnBrk="1" hangingPunct="1">
              <a:lnSpc>
                <a:spcPct val="80000"/>
              </a:lnSpc>
              <a:buNone/>
            </a:pPr>
            <a:r>
              <a:rPr lang="en-US" altLang="zh-TW" sz="2800" dirty="0">
                <a:latin typeface="Times New Roman" pitchFamily="18" charset="0"/>
              </a:rPr>
              <a:t>  W</a:t>
            </a:r>
            <a:r>
              <a:rPr lang="en-US" altLang="zh-TW" sz="2800" baseline="-25000" dirty="0">
                <a:latin typeface="Times New Roman" pitchFamily="18" charset="0"/>
              </a:rPr>
              <a:t>3 </a:t>
            </a:r>
            <a:r>
              <a:rPr lang="en-US" altLang="zh-TW" sz="2800" dirty="0">
                <a:latin typeface="Times New Roman" pitchFamily="18" charset="0"/>
              </a:rPr>
              <a:t>W</a:t>
            </a:r>
            <a:r>
              <a:rPr lang="en-US" altLang="zh-TW" sz="2800" baseline="-25000" dirty="0">
                <a:latin typeface="Times New Roman" pitchFamily="18" charset="0"/>
              </a:rPr>
              <a:t>4 </a:t>
            </a:r>
            <a:r>
              <a:rPr lang="en-US" altLang="zh-TW" sz="2800" dirty="0">
                <a:latin typeface="Times New Roman" pitchFamily="18" charset="0"/>
              </a:rPr>
              <a:t>W</a:t>
            </a:r>
            <a:r>
              <a:rPr lang="en-US" altLang="zh-TW" sz="2800" baseline="-25000" dirty="0">
                <a:latin typeface="Times New Roman" pitchFamily="18" charset="0"/>
              </a:rPr>
              <a:t>5</a:t>
            </a:r>
          </a:p>
          <a:p>
            <a:pPr marL="1085850" lvl="1" indent="-365126" eaLnBrk="1" hangingPunct="1">
              <a:lnSpc>
                <a:spcPct val="80000"/>
              </a:lnSpc>
              <a:buNone/>
            </a:pPr>
            <a:r>
              <a:rPr lang="en-US" altLang="zh-TW" sz="2800" dirty="0">
                <a:latin typeface="Times New Roman" pitchFamily="18" charset="0"/>
              </a:rPr>
              <a:t>  W</a:t>
            </a:r>
            <a:r>
              <a:rPr lang="en-US" altLang="zh-TW" sz="2800" baseline="-25000" dirty="0">
                <a:latin typeface="Times New Roman" pitchFamily="18" charset="0"/>
              </a:rPr>
              <a:t>7 </a:t>
            </a:r>
            <a:r>
              <a:rPr lang="en-US" altLang="zh-TW" sz="2800" dirty="0">
                <a:latin typeface="Times New Roman" pitchFamily="18" charset="0"/>
              </a:rPr>
              <a:t>W</a:t>
            </a:r>
            <a:r>
              <a:rPr lang="en-US" altLang="zh-TW" sz="2800" baseline="-25000" dirty="0">
                <a:latin typeface="Times New Roman" pitchFamily="18" charset="0"/>
              </a:rPr>
              <a:t>8 </a:t>
            </a:r>
            <a:r>
              <a:rPr lang="en-US" altLang="zh-TW" sz="2800" dirty="0">
                <a:latin typeface="Times New Roman" pitchFamily="18" charset="0"/>
              </a:rPr>
              <a:t>W</a:t>
            </a:r>
            <a:r>
              <a:rPr lang="en-US" altLang="zh-TW" sz="2800" baseline="-25000" dirty="0">
                <a:latin typeface="Times New Roman" pitchFamily="18" charset="0"/>
              </a:rPr>
              <a:t>9</a:t>
            </a:r>
          </a:p>
          <a:p>
            <a:pPr marL="1085850" lvl="1" indent="-365126" eaLnBrk="1" hangingPunct="1">
              <a:spcBef>
                <a:spcPct val="0"/>
              </a:spcBef>
              <a:buNone/>
            </a:pPr>
            <a:r>
              <a:rPr lang="en-US" altLang="zh-TW" sz="2800" dirty="0">
                <a:latin typeface="Times New Roman" pitchFamily="18" charset="0"/>
              </a:rPr>
              <a:t>  W</a:t>
            </a:r>
            <a:r>
              <a:rPr lang="en-US" altLang="zh-TW" sz="2800" baseline="-25000" dirty="0">
                <a:latin typeface="Times New Roman" pitchFamily="18" charset="0"/>
              </a:rPr>
              <a:t>10 </a:t>
            </a:r>
            <a:r>
              <a:rPr lang="en-US" altLang="zh-TW" sz="2800" dirty="0">
                <a:latin typeface="Times New Roman" pitchFamily="18" charset="0"/>
              </a:rPr>
              <a:t>W</a:t>
            </a:r>
            <a:r>
              <a:rPr lang="en-US" altLang="zh-TW" sz="2800" baseline="-25000" dirty="0">
                <a:latin typeface="Times New Roman" pitchFamily="18" charset="0"/>
              </a:rPr>
              <a:t>9</a:t>
            </a:r>
          </a:p>
          <a:p>
            <a:pPr marL="1085850" lvl="1" indent="-365126" eaLnBrk="1" hangingPunct="1">
              <a:lnSpc>
                <a:spcPct val="80000"/>
              </a:lnSpc>
              <a:buNone/>
            </a:pPr>
            <a:endParaRPr lang="en-US" altLang="zh-TW" sz="2800" baseline="-25000" dirty="0">
              <a:latin typeface="Times New Roman" pitchFamily="18" charset="0"/>
            </a:endParaRPr>
          </a:p>
          <a:p>
            <a:pPr marL="1085850" lvl="1" indent="-365126" eaLnBrk="1" hangingPunct="1">
              <a:lnSpc>
                <a:spcPct val="80000"/>
              </a:lnSpc>
              <a:spcBef>
                <a:spcPct val="80000"/>
              </a:spcBef>
            </a:pPr>
            <a:r>
              <a:rPr lang="en-US" altLang="zh-TW" sz="2800" dirty="0">
                <a:latin typeface="Times New Roman" pitchFamily="18" charset="0"/>
              </a:rPr>
              <a:t>similarly constructed with dynamic programming iterations</a:t>
            </a:r>
          </a:p>
          <a:p>
            <a:pPr marL="1085850" lvl="1" indent="-365126" eaLnBrk="1" hangingPunct="1">
              <a:lnSpc>
                <a:spcPct val="80000"/>
              </a:lnSpc>
              <a:spcBef>
                <a:spcPct val="0"/>
              </a:spcBef>
            </a:pPr>
            <a:endParaRPr lang="en-US" altLang="zh-TW" sz="2800" dirty="0">
              <a:latin typeface="Times New Roman" pitchFamily="18" charset="0"/>
            </a:endParaRPr>
          </a:p>
          <a:p>
            <a:pPr marL="1085850" lvl="1" indent="-365126" eaLnBrk="1" hangingPunct="1">
              <a:lnSpc>
                <a:spcPct val="80000"/>
              </a:lnSpc>
              <a:spcBef>
                <a:spcPct val="0"/>
              </a:spcBef>
            </a:pPr>
            <a:endParaRPr lang="en-US" altLang="zh-TW" sz="2800" dirty="0">
              <a:latin typeface="Times New Roman" pitchFamily="18" charset="0"/>
            </a:endParaRPr>
          </a:p>
        </p:txBody>
      </p:sp>
      <p:sp>
        <p:nvSpPr>
          <p:cNvPr id="33796" name="Text Box 10"/>
          <p:cNvSpPr txBox="1">
            <a:spLocks noChangeArrowheads="1"/>
          </p:cNvSpPr>
          <p:nvPr/>
        </p:nvSpPr>
        <p:spPr bwMode="auto">
          <a:xfrm>
            <a:off x="4003679" y="3584577"/>
            <a:ext cx="2581274" cy="1127670"/>
          </a:xfrm>
          <a:prstGeom prst="rect">
            <a:avLst/>
          </a:prstGeom>
          <a:solidFill>
            <a:schemeClr val="accent1">
              <a:alpha val="20000"/>
            </a:schemeClr>
          </a:solidFill>
          <a:ln w="9525">
            <a:solidFill>
              <a:srgbClr val="000000"/>
            </a:solidFill>
            <a:miter lim="800000"/>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200" dirty="0">
                <a:solidFill>
                  <a:srgbClr val="000066"/>
                </a:solidFill>
                <a:latin typeface="Times New Roman" pitchFamily="18" charset="0"/>
              </a:rPr>
              <a:t>N-best List or</a:t>
            </a:r>
          </a:p>
          <a:p>
            <a:pPr algn="ctr" eaLnBrk="1" hangingPunct="1"/>
            <a:r>
              <a:rPr lang="en-US" altLang="zh-TW" sz="2200" dirty="0">
                <a:solidFill>
                  <a:srgbClr val="000066"/>
                </a:solidFill>
                <a:latin typeface="Times New Roman" pitchFamily="18" charset="0"/>
              </a:rPr>
              <a:t>Word Graph</a:t>
            </a:r>
          </a:p>
          <a:p>
            <a:pPr algn="ctr" eaLnBrk="1" hangingPunct="1"/>
            <a:r>
              <a:rPr lang="en-US" altLang="zh-TW" sz="2200" dirty="0">
                <a:solidFill>
                  <a:srgbClr val="000066"/>
                </a:solidFill>
                <a:latin typeface="Times New Roman" pitchFamily="18" charset="0"/>
              </a:rPr>
              <a:t>Generation</a:t>
            </a:r>
            <a:endParaRPr lang="en-US" altLang="zh-TW" sz="2200" dirty="0">
              <a:solidFill>
                <a:srgbClr val="000066"/>
              </a:solidFill>
            </a:endParaRPr>
          </a:p>
        </p:txBody>
      </p:sp>
      <p:sp>
        <p:nvSpPr>
          <p:cNvPr id="33797" name="Text Box 11"/>
          <p:cNvSpPr txBox="1">
            <a:spLocks noChangeArrowheads="1"/>
          </p:cNvSpPr>
          <p:nvPr/>
        </p:nvSpPr>
        <p:spPr bwMode="auto">
          <a:xfrm>
            <a:off x="8689979" y="3560765"/>
            <a:ext cx="2581274" cy="1012030"/>
          </a:xfrm>
          <a:prstGeom prst="rect">
            <a:avLst/>
          </a:prstGeom>
          <a:solidFill>
            <a:schemeClr val="accent1">
              <a:alpha val="20000"/>
            </a:schemeClr>
          </a:solidFill>
          <a:ln w="9525">
            <a:solidFill>
              <a:schemeClr val="accent2"/>
            </a:solidFill>
            <a:miter lim="800000"/>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solidFill>
                  <a:srgbClr val="000066"/>
                </a:solidFill>
                <a:latin typeface="Times New Roman" pitchFamily="18" charset="0"/>
              </a:rPr>
              <a:t>Rescoring</a:t>
            </a:r>
            <a:endParaRPr lang="en-US" altLang="zh-TW" dirty="0">
              <a:solidFill>
                <a:srgbClr val="000066"/>
              </a:solidFill>
            </a:endParaRPr>
          </a:p>
        </p:txBody>
      </p:sp>
      <p:sp>
        <p:nvSpPr>
          <p:cNvPr id="33798" name="Line 12"/>
          <p:cNvSpPr>
            <a:spLocks noChangeShapeType="1"/>
          </p:cNvSpPr>
          <p:nvPr/>
        </p:nvSpPr>
        <p:spPr bwMode="auto">
          <a:xfrm>
            <a:off x="936626" y="4120356"/>
            <a:ext cx="3044824"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799" name="Line 13"/>
          <p:cNvSpPr>
            <a:spLocks noChangeShapeType="1"/>
          </p:cNvSpPr>
          <p:nvPr/>
        </p:nvSpPr>
        <p:spPr bwMode="auto">
          <a:xfrm>
            <a:off x="6584950" y="4120356"/>
            <a:ext cx="210820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0" name="Line 14"/>
          <p:cNvSpPr>
            <a:spLocks noChangeShapeType="1"/>
          </p:cNvSpPr>
          <p:nvPr/>
        </p:nvSpPr>
        <p:spPr bwMode="auto">
          <a:xfrm>
            <a:off x="11277600" y="4120356"/>
            <a:ext cx="110490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3801" name="Text Box 15"/>
          <p:cNvSpPr txBox="1">
            <a:spLocks noChangeArrowheads="1"/>
          </p:cNvSpPr>
          <p:nvPr/>
        </p:nvSpPr>
        <p:spPr bwMode="auto">
          <a:xfrm>
            <a:off x="2130426" y="3607199"/>
            <a:ext cx="708024"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solidFill>
                  <a:srgbClr val="000066"/>
                </a:solidFill>
                <a:latin typeface="Times New Roman" pitchFamily="18" charset="0"/>
              </a:rPr>
              <a:t>X</a:t>
            </a:r>
            <a:endParaRPr lang="en-US" altLang="zh-TW" sz="2800" dirty="0">
              <a:solidFill>
                <a:srgbClr val="000066"/>
              </a:solidFill>
            </a:endParaRPr>
          </a:p>
        </p:txBody>
      </p:sp>
      <p:sp>
        <p:nvSpPr>
          <p:cNvPr id="33802" name="Text Box 16"/>
          <p:cNvSpPr txBox="1">
            <a:spLocks noChangeArrowheads="1"/>
          </p:cNvSpPr>
          <p:nvPr/>
        </p:nvSpPr>
        <p:spPr bwMode="auto">
          <a:xfrm>
            <a:off x="6819900" y="3229771"/>
            <a:ext cx="1641476" cy="53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solidFill>
                  <a:srgbClr val="000066"/>
                </a:solidFill>
                <a:latin typeface="Times New Roman" pitchFamily="18" charset="0"/>
              </a:rPr>
              <a:t>N-best</a:t>
            </a:r>
          </a:p>
          <a:p>
            <a:pPr algn="ctr" eaLnBrk="1" hangingPunct="1"/>
            <a:r>
              <a:rPr lang="en-US" altLang="zh-TW" sz="2800" dirty="0">
                <a:solidFill>
                  <a:srgbClr val="000066"/>
                </a:solidFill>
                <a:latin typeface="Times New Roman" pitchFamily="18" charset="0"/>
              </a:rPr>
              <a:t>List</a:t>
            </a:r>
            <a:endParaRPr lang="en-US" altLang="zh-TW" sz="2800" dirty="0">
              <a:solidFill>
                <a:srgbClr val="000066"/>
              </a:solidFill>
            </a:endParaRPr>
          </a:p>
        </p:txBody>
      </p:sp>
      <p:sp>
        <p:nvSpPr>
          <p:cNvPr id="33803" name="Text Box 17"/>
          <p:cNvSpPr txBox="1">
            <a:spLocks noChangeArrowheads="1"/>
          </p:cNvSpPr>
          <p:nvPr/>
        </p:nvSpPr>
        <p:spPr bwMode="auto">
          <a:xfrm>
            <a:off x="6819900" y="3977483"/>
            <a:ext cx="1641476" cy="53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solidFill>
                  <a:srgbClr val="000066"/>
                </a:solidFill>
                <a:latin typeface="Times New Roman" pitchFamily="18" charset="0"/>
              </a:rPr>
              <a:t>Word</a:t>
            </a:r>
          </a:p>
          <a:p>
            <a:pPr algn="ctr" eaLnBrk="1" hangingPunct="1"/>
            <a:r>
              <a:rPr lang="en-US" altLang="zh-TW" sz="2800" dirty="0">
                <a:solidFill>
                  <a:srgbClr val="000066"/>
                </a:solidFill>
                <a:latin typeface="Times New Roman" pitchFamily="18" charset="0"/>
              </a:rPr>
              <a:t>Graph</a:t>
            </a:r>
            <a:endParaRPr lang="en-US" altLang="zh-TW" sz="2800" dirty="0">
              <a:solidFill>
                <a:srgbClr val="000066"/>
              </a:solidFill>
            </a:endParaRPr>
          </a:p>
        </p:txBody>
      </p:sp>
      <p:sp>
        <p:nvSpPr>
          <p:cNvPr id="33804" name="Text Box 18"/>
          <p:cNvSpPr txBox="1">
            <a:spLocks noChangeArrowheads="1"/>
          </p:cNvSpPr>
          <p:nvPr/>
        </p:nvSpPr>
        <p:spPr bwMode="auto">
          <a:xfrm>
            <a:off x="12382500" y="3765552"/>
            <a:ext cx="708024" cy="41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solidFill>
                  <a:srgbClr val="000066"/>
                </a:solidFill>
                <a:latin typeface="Times New Roman" pitchFamily="18" charset="0"/>
              </a:rPr>
              <a:t>W</a:t>
            </a:r>
            <a:endParaRPr lang="en-US" altLang="zh-TW" sz="2800" dirty="0">
              <a:solidFill>
                <a:srgbClr val="000066"/>
              </a:solidFill>
            </a:endParaRPr>
          </a:p>
        </p:txBody>
      </p:sp>
      <p:sp>
        <p:nvSpPr>
          <p:cNvPr id="33805" name="Text Box 62"/>
          <p:cNvSpPr txBox="1">
            <a:spLocks noChangeArrowheads="1"/>
          </p:cNvSpPr>
          <p:nvPr/>
        </p:nvSpPr>
        <p:spPr bwMode="auto">
          <a:xfrm>
            <a:off x="6118229" y="9242426"/>
            <a:ext cx="3724274" cy="61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50" tIns="91424" rIns="182850" bIns="91424">
            <a:spAutoFit/>
          </a:bodyPr>
          <a:lstStyle>
            <a:lvl1pPr defTabSz="912813" eaLnBrk="0" hangingPunct="0">
              <a:defRPr kumimoji="1">
                <a:solidFill>
                  <a:schemeClr val="tx1"/>
                </a:solidFill>
                <a:latin typeface="Arial" charset="0"/>
                <a:ea typeface="新細明體" pitchFamily="18" charset="-120"/>
              </a:defRPr>
            </a:lvl1pPr>
            <a:lvl2pPr marL="742950" indent="-285750" defTabSz="912813" eaLnBrk="0" hangingPunct="0">
              <a:defRPr kumimoji="1">
                <a:solidFill>
                  <a:schemeClr val="tx1"/>
                </a:solidFill>
                <a:latin typeface="Arial" charset="0"/>
                <a:ea typeface="新細明體" pitchFamily="18" charset="-120"/>
              </a:defRPr>
            </a:lvl2pPr>
            <a:lvl3pPr marL="1143000" indent="-228600" defTabSz="912813" eaLnBrk="0" hangingPunct="0">
              <a:defRPr kumimoji="1">
                <a:solidFill>
                  <a:schemeClr val="tx1"/>
                </a:solidFill>
                <a:latin typeface="Arial" charset="0"/>
                <a:ea typeface="新細明體" pitchFamily="18" charset="-120"/>
              </a:defRPr>
            </a:lvl3pPr>
            <a:lvl4pPr marL="1600200" indent="-228600" defTabSz="912813" eaLnBrk="0" hangingPunct="0">
              <a:defRPr kumimoji="1">
                <a:solidFill>
                  <a:schemeClr val="tx1"/>
                </a:solidFill>
                <a:latin typeface="Arial" charset="0"/>
                <a:ea typeface="新細明體" pitchFamily="18" charset="-120"/>
              </a:defRPr>
            </a:lvl4pPr>
            <a:lvl5pPr marL="2057400" indent="-228600" defTabSz="912813" eaLnBrk="0" hangingPunct="0">
              <a:defRPr kumimoji="1">
                <a:solidFill>
                  <a:schemeClr val="tx1"/>
                </a:solidFill>
                <a:latin typeface="Arial" charset="0"/>
                <a:ea typeface="新細明體" pitchFamily="18" charset="-120"/>
              </a:defRPr>
            </a:lvl5pPr>
            <a:lvl6pPr marL="2514600" indent="-228600" defTabSz="912813"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912813"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912813"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912813"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endParaRPr lang="zh-TW" altLang="zh-TW" sz="2800" b="1">
              <a:latin typeface="Times New Roman" pitchFamily="18" charset="0"/>
            </a:endParaRPr>
          </a:p>
        </p:txBody>
      </p:sp>
      <p:grpSp>
        <p:nvGrpSpPr>
          <p:cNvPr id="2" name="群組 1"/>
          <p:cNvGrpSpPr/>
          <p:nvPr/>
        </p:nvGrpSpPr>
        <p:grpSpPr>
          <a:xfrm>
            <a:off x="3816350" y="7427914"/>
            <a:ext cx="9544052" cy="2134760"/>
            <a:chOff x="1908175" y="3713560"/>
            <a:chExt cx="4772026" cy="1067380"/>
          </a:xfrm>
        </p:grpSpPr>
        <p:sp>
          <p:nvSpPr>
            <p:cNvPr id="33806" name="Line 60"/>
            <p:cNvSpPr>
              <a:spLocks noChangeShapeType="1"/>
            </p:cNvSpPr>
            <p:nvPr/>
          </p:nvSpPr>
          <p:spPr bwMode="auto">
            <a:xfrm>
              <a:off x="1908176" y="4630341"/>
              <a:ext cx="4022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3807" name="Text Box 61"/>
            <p:cNvSpPr txBox="1">
              <a:spLocks noChangeArrowheads="1"/>
            </p:cNvSpPr>
            <p:nvPr/>
          </p:nvSpPr>
          <p:spPr bwMode="auto">
            <a:xfrm>
              <a:off x="5940426" y="4473179"/>
              <a:ext cx="739775" cy="30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50" tIns="91424" rIns="182850" bIns="91424">
              <a:spAutoFit/>
            </a:bodyPr>
            <a:lstStyle>
              <a:lvl1pPr defTabSz="912813" eaLnBrk="0" hangingPunct="0">
                <a:defRPr kumimoji="1">
                  <a:solidFill>
                    <a:schemeClr val="tx1"/>
                  </a:solidFill>
                  <a:latin typeface="Arial" charset="0"/>
                  <a:ea typeface="新細明體" pitchFamily="18" charset="-120"/>
                </a:defRPr>
              </a:lvl1pPr>
              <a:lvl2pPr marL="742950" indent="-285750" defTabSz="912813" eaLnBrk="0" hangingPunct="0">
                <a:defRPr kumimoji="1">
                  <a:solidFill>
                    <a:schemeClr val="tx1"/>
                  </a:solidFill>
                  <a:latin typeface="Arial" charset="0"/>
                  <a:ea typeface="新細明體" pitchFamily="18" charset="-120"/>
                </a:defRPr>
              </a:lvl2pPr>
              <a:lvl3pPr marL="1143000" indent="-228600" defTabSz="912813" eaLnBrk="0" hangingPunct="0">
                <a:defRPr kumimoji="1">
                  <a:solidFill>
                    <a:schemeClr val="tx1"/>
                  </a:solidFill>
                  <a:latin typeface="Arial" charset="0"/>
                  <a:ea typeface="新細明體" pitchFamily="18" charset="-120"/>
                </a:defRPr>
              </a:lvl3pPr>
              <a:lvl4pPr marL="1600200" indent="-228600" defTabSz="912813" eaLnBrk="0" hangingPunct="0">
                <a:defRPr kumimoji="1">
                  <a:solidFill>
                    <a:schemeClr val="tx1"/>
                  </a:solidFill>
                  <a:latin typeface="Arial" charset="0"/>
                  <a:ea typeface="新細明體" pitchFamily="18" charset="-120"/>
                </a:defRPr>
              </a:lvl4pPr>
              <a:lvl5pPr marL="2057400" indent="-228600" defTabSz="912813" eaLnBrk="0" hangingPunct="0">
                <a:defRPr kumimoji="1">
                  <a:solidFill>
                    <a:schemeClr val="tx1"/>
                  </a:solidFill>
                  <a:latin typeface="Arial" charset="0"/>
                  <a:ea typeface="新細明體" pitchFamily="18" charset="-120"/>
                </a:defRPr>
              </a:lvl5pPr>
              <a:lvl6pPr marL="2514600" indent="-228600" defTabSz="912813"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defTabSz="912813"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defTabSz="912813"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defTabSz="912813"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sz="2800">
                  <a:latin typeface="Times New Roman" pitchFamily="18" charset="0"/>
                </a:rPr>
                <a:t>Time</a:t>
              </a:r>
            </a:p>
          </p:txBody>
        </p:sp>
        <p:pic>
          <p:nvPicPr>
            <p:cNvPr id="33808" name="Picture 99" descr="D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713560"/>
              <a:ext cx="3887788" cy="82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圖片 18">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3940" y="9261477"/>
            <a:ext cx="2064724" cy="720082"/>
          </a:xfrm>
          <a:prstGeom prst="rect">
            <a:avLst/>
          </a:prstGeom>
        </p:spPr>
      </p:pic>
      <p:pic>
        <p:nvPicPr>
          <p:cNvPr id="20" name="圖片 19">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90524" y="4073625"/>
            <a:ext cx="2064724" cy="720082"/>
          </a:xfrm>
          <a:prstGeom prst="rect">
            <a:avLst/>
          </a:prstGeom>
        </p:spPr>
      </p:pic>
      <p:sp>
        <p:nvSpPr>
          <p:cNvPr id="21"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21</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534400" y="2286794"/>
            <a:ext cx="8839200" cy="199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eaLnBrk="0" hangingPunct="0">
              <a:tabLst>
                <a:tab pos="282575" algn="l"/>
              </a:tabLst>
              <a:defRPr kumimoji="1">
                <a:solidFill>
                  <a:schemeClr val="tx1"/>
                </a:solidFill>
                <a:latin typeface="Arial" charset="0"/>
                <a:ea typeface="新細明體" pitchFamily="18" charset="-120"/>
              </a:defRPr>
            </a:lvl1pPr>
            <a:lvl2pPr marL="742950" indent="-285750" eaLnBrk="0" hangingPunct="0">
              <a:tabLst>
                <a:tab pos="282575" algn="l"/>
              </a:tabLst>
              <a:defRPr kumimoji="1">
                <a:solidFill>
                  <a:schemeClr val="tx1"/>
                </a:solidFill>
                <a:latin typeface="Arial" charset="0"/>
                <a:ea typeface="新細明體" pitchFamily="18" charset="-120"/>
              </a:defRPr>
            </a:lvl2pPr>
            <a:lvl3pPr marL="1143000" indent="-228600" eaLnBrk="0" hangingPunct="0">
              <a:tabLst>
                <a:tab pos="282575" algn="l"/>
              </a:tabLst>
              <a:defRPr kumimoji="1">
                <a:solidFill>
                  <a:schemeClr val="tx1"/>
                </a:solidFill>
                <a:latin typeface="Arial" charset="0"/>
                <a:ea typeface="新細明體" pitchFamily="18" charset="-120"/>
              </a:defRPr>
            </a:lvl3pPr>
            <a:lvl4pPr marL="1600200" indent="-228600" eaLnBrk="0" hangingPunct="0">
              <a:tabLst>
                <a:tab pos="282575" algn="l"/>
              </a:tabLst>
              <a:defRPr kumimoji="1">
                <a:solidFill>
                  <a:schemeClr val="tx1"/>
                </a:solidFill>
                <a:latin typeface="Arial" charset="0"/>
                <a:ea typeface="新細明體" pitchFamily="18" charset="-120"/>
              </a:defRPr>
            </a:lvl4pPr>
            <a:lvl5pPr marL="2057400" indent="-228600" eaLnBrk="0" hangingPunct="0">
              <a:tabLst>
                <a:tab pos="282575" algn="l"/>
              </a:tabLst>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tabLst>
                <a:tab pos="282575" algn="l"/>
              </a:tabLs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tabLst>
                <a:tab pos="282575" algn="l"/>
              </a:tabLs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tabLst>
                <a:tab pos="282575" algn="l"/>
              </a:tabLs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tabLst>
                <a:tab pos="282575" algn="l"/>
              </a:tabLst>
              <a:defRPr kumimoji="1">
                <a:solidFill>
                  <a:schemeClr val="tx1"/>
                </a:solidFill>
                <a:latin typeface="Arial" charset="0"/>
                <a:ea typeface="新細明體" pitchFamily="18" charset="-120"/>
              </a:defRPr>
            </a:lvl9pPr>
          </a:lstStyle>
          <a:p>
            <a:pPr eaLnBrk="1" hangingPunct="1">
              <a:lnSpc>
                <a:spcPct val="90000"/>
              </a:lnSpc>
            </a:pPr>
            <a:r>
              <a:rPr lang="en-US" altLang="zh-TW" sz="4400" dirty="0">
                <a:latin typeface="Times New Roman" pitchFamily="18" charset="0"/>
              </a:rPr>
              <a:t>	</a:t>
            </a:r>
            <a:r>
              <a:rPr lang="en-US" altLang="zh-TW" sz="4000" dirty="0">
                <a:latin typeface="Times New Roman" pitchFamily="18" charset="0"/>
              </a:rPr>
              <a:t>S: starting</a:t>
            </a:r>
          </a:p>
          <a:p>
            <a:pPr eaLnBrk="1" hangingPunct="1">
              <a:lnSpc>
                <a:spcPct val="90000"/>
              </a:lnSpc>
            </a:pPr>
            <a:r>
              <a:rPr lang="en-US" altLang="zh-TW" sz="4000" dirty="0">
                <a:latin typeface="Times New Roman" pitchFamily="18" charset="0"/>
              </a:rPr>
              <a:t>	G: goal</a:t>
            </a:r>
          </a:p>
          <a:p>
            <a:pPr eaLnBrk="1" hangingPunct="1">
              <a:lnSpc>
                <a:spcPct val="90000"/>
              </a:lnSpc>
              <a:spcBef>
                <a:spcPct val="30000"/>
              </a:spcBef>
              <a:buFont typeface="Symbol" pitchFamily="18" charset="2"/>
              <a:buChar char="-"/>
            </a:pPr>
            <a:r>
              <a:rPr lang="en-US" altLang="zh-TW" sz="4000" dirty="0">
                <a:latin typeface="Times New Roman" pitchFamily="18" charset="0"/>
              </a:rPr>
              <a:t>to find the minimum distance path</a:t>
            </a:r>
          </a:p>
        </p:txBody>
      </p:sp>
      <p:sp>
        <p:nvSpPr>
          <p:cNvPr id="34819" name="Text Box 3"/>
          <p:cNvSpPr txBox="1">
            <a:spLocks noChangeArrowheads="1"/>
          </p:cNvSpPr>
          <p:nvPr/>
        </p:nvSpPr>
        <p:spPr bwMode="auto">
          <a:xfrm>
            <a:off x="7772400" y="4229894"/>
            <a:ext cx="10515600" cy="285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eaLnBrk="0" hangingPunct="0">
              <a:tabLst>
                <a:tab pos="193675" algn="l"/>
              </a:tabLst>
              <a:defRPr kumimoji="1">
                <a:solidFill>
                  <a:schemeClr val="tx1"/>
                </a:solidFill>
                <a:latin typeface="Arial" charset="0"/>
                <a:ea typeface="新細明體" pitchFamily="18" charset="-120"/>
              </a:defRPr>
            </a:lvl1pPr>
            <a:lvl2pPr marL="669925" indent="-285750" eaLnBrk="0" hangingPunct="0">
              <a:tabLst>
                <a:tab pos="193675" algn="l"/>
              </a:tabLst>
              <a:defRPr kumimoji="1">
                <a:solidFill>
                  <a:schemeClr val="tx1"/>
                </a:solidFill>
                <a:latin typeface="Arial" charset="0"/>
                <a:ea typeface="新細明體" pitchFamily="18" charset="-120"/>
              </a:defRPr>
            </a:lvl2pPr>
            <a:lvl3pPr marL="1143000" indent="-228600" eaLnBrk="0" hangingPunct="0">
              <a:tabLst>
                <a:tab pos="193675" algn="l"/>
              </a:tabLst>
              <a:defRPr kumimoji="1">
                <a:solidFill>
                  <a:schemeClr val="tx1"/>
                </a:solidFill>
                <a:latin typeface="Arial" charset="0"/>
                <a:ea typeface="新細明體" pitchFamily="18" charset="-120"/>
              </a:defRPr>
            </a:lvl3pPr>
            <a:lvl4pPr marL="1600200" indent="-228600" eaLnBrk="0" hangingPunct="0">
              <a:tabLst>
                <a:tab pos="193675" algn="l"/>
              </a:tabLst>
              <a:defRPr kumimoji="1">
                <a:solidFill>
                  <a:schemeClr val="tx1"/>
                </a:solidFill>
                <a:latin typeface="Arial" charset="0"/>
                <a:ea typeface="新細明體" pitchFamily="18" charset="-120"/>
              </a:defRPr>
            </a:lvl4pPr>
            <a:lvl5pPr marL="2057400" indent="-228600" eaLnBrk="0" hangingPunct="0">
              <a:tabLst>
                <a:tab pos="193675" algn="l"/>
              </a:tabLst>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9pPr>
          </a:lstStyle>
          <a:p>
            <a:pPr eaLnBrk="1" hangingPunct="1">
              <a:lnSpc>
                <a:spcPct val="90000"/>
              </a:lnSpc>
              <a:buFontTx/>
              <a:buChar char="•"/>
            </a:pPr>
            <a:r>
              <a:rPr lang="en-US" altLang="zh-TW" b="1" dirty="0">
                <a:latin typeface="Times New Roman" pitchFamily="18" charset="0"/>
              </a:rPr>
              <a:t>Blind Search Algorithms</a:t>
            </a:r>
          </a:p>
          <a:p>
            <a:pPr lvl="1" eaLnBrk="1" hangingPunct="1">
              <a:lnSpc>
                <a:spcPct val="90000"/>
              </a:lnSpc>
              <a:buFont typeface="Symbol" pitchFamily="18" charset="2"/>
              <a:buChar char="-"/>
            </a:pPr>
            <a:r>
              <a:rPr lang="en-US" altLang="zh-TW" sz="3200" dirty="0">
                <a:latin typeface="Times New Roman" pitchFamily="18" charset="0"/>
              </a:rPr>
              <a:t>Depth-first Search: pick up an arbitrary alternative and proceed</a:t>
            </a:r>
          </a:p>
          <a:p>
            <a:pPr lvl="1" eaLnBrk="1" hangingPunct="1">
              <a:lnSpc>
                <a:spcPct val="90000"/>
              </a:lnSpc>
              <a:spcBef>
                <a:spcPct val="30000"/>
              </a:spcBef>
              <a:buFont typeface="Symbol" pitchFamily="18" charset="2"/>
              <a:buChar char="-"/>
            </a:pPr>
            <a:r>
              <a:rPr lang="en-US" altLang="zh-TW" sz="3200" dirty="0">
                <a:latin typeface="Times New Roman" pitchFamily="18" charset="0"/>
              </a:rPr>
              <a:t>Breath-first Search: consider all nodes on the same level before going to the next level</a:t>
            </a:r>
          </a:p>
          <a:p>
            <a:pPr lvl="1" eaLnBrk="1" hangingPunct="1">
              <a:lnSpc>
                <a:spcPct val="90000"/>
              </a:lnSpc>
              <a:spcBef>
                <a:spcPct val="30000"/>
              </a:spcBef>
              <a:buFont typeface="Symbol" pitchFamily="18" charset="2"/>
              <a:buChar char="-"/>
            </a:pPr>
            <a:r>
              <a:rPr lang="en-US" altLang="zh-TW" sz="3200" dirty="0">
                <a:latin typeface="Times New Roman" pitchFamily="18" charset="0"/>
              </a:rPr>
              <a:t>no sense about where the goal is</a:t>
            </a:r>
          </a:p>
        </p:txBody>
      </p:sp>
      <p:sp>
        <p:nvSpPr>
          <p:cNvPr id="34821" name="Rectangle 38"/>
          <p:cNvSpPr>
            <a:spLocks noChangeArrowheads="1"/>
          </p:cNvSpPr>
          <p:nvPr/>
        </p:nvSpPr>
        <p:spPr bwMode="auto">
          <a:xfrm>
            <a:off x="155579" y="1372395"/>
            <a:ext cx="8865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93675" indent="-1936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90000"/>
              </a:lnSpc>
              <a:buFontTx/>
              <a:buChar char="•"/>
            </a:pPr>
            <a:r>
              <a:rPr lang="en-US" altLang="zh-TW" sz="4000" b="1" dirty="0">
                <a:latin typeface="Times New Roman" pitchFamily="18" charset="0"/>
              </a:rPr>
              <a:t>An Example – a city traveling problem</a:t>
            </a:r>
          </a:p>
        </p:txBody>
      </p:sp>
      <p:sp>
        <p:nvSpPr>
          <p:cNvPr id="34822" name="Text Box 39"/>
          <p:cNvSpPr txBox="1">
            <a:spLocks noChangeArrowheads="1"/>
          </p:cNvSpPr>
          <p:nvPr/>
        </p:nvSpPr>
        <p:spPr bwMode="auto">
          <a:xfrm>
            <a:off x="171450" y="203203"/>
            <a:ext cx="1288820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6000" b="1">
                <a:latin typeface="Times New Roman" pitchFamily="18" charset="0"/>
              </a:rPr>
              <a:t>Some Search Algorithm Fundamentals</a:t>
            </a:r>
          </a:p>
        </p:txBody>
      </p:sp>
      <p:sp>
        <p:nvSpPr>
          <p:cNvPr id="34823" name="Rectangle 40"/>
          <p:cNvSpPr>
            <a:spLocks noChangeArrowheads="1"/>
          </p:cNvSpPr>
          <p:nvPr/>
        </p:nvSpPr>
        <p:spPr bwMode="auto">
          <a:xfrm>
            <a:off x="152401" y="4165602"/>
            <a:ext cx="47738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93675" indent="-1936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4000" b="1" dirty="0">
                <a:latin typeface="Times New Roman" pitchFamily="18" charset="0"/>
              </a:rPr>
              <a:t>Search Tree(Graph)</a:t>
            </a:r>
          </a:p>
        </p:txBody>
      </p:sp>
      <p:grpSp>
        <p:nvGrpSpPr>
          <p:cNvPr id="2" name="群組 1"/>
          <p:cNvGrpSpPr/>
          <p:nvPr/>
        </p:nvGrpSpPr>
        <p:grpSpPr>
          <a:xfrm>
            <a:off x="349252" y="1797033"/>
            <a:ext cx="7785100" cy="5449904"/>
            <a:chOff x="174626" y="898119"/>
            <a:chExt cx="3892550" cy="2724952"/>
          </a:xfrm>
        </p:grpSpPr>
        <p:grpSp>
          <p:nvGrpSpPr>
            <p:cNvPr id="34820" name="Group 4"/>
            <p:cNvGrpSpPr>
              <a:grpSpLocks/>
            </p:cNvGrpSpPr>
            <p:nvPr/>
          </p:nvGrpSpPr>
          <p:grpSpPr bwMode="auto">
            <a:xfrm>
              <a:off x="174626" y="898119"/>
              <a:ext cx="3389313" cy="1100103"/>
              <a:chOff x="20" y="867"/>
              <a:chExt cx="2201" cy="952"/>
            </a:xfrm>
          </p:grpSpPr>
          <p:sp>
            <p:nvSpPr>
              <p:cNvPr id="34888" name="Text Box 5"/>
              <p:cNvSpPr txBox="1">
                <a:spLocks noChangeArrowheads="1"/>
              </p:cNvSpPr>
              <p:nvPr/>
            </p:nvSpPr>
            <p:spPr bwMode="auto">
              <a:xfrm>
                <a:off x="1622" y="867"/>
                <a:ext cx="311"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2.8</a:t>
                </a:r>
              </a:p>
            </p:txBody>
          </p:sp>
          <p:sp>
            <p:nvSpPr>
              <p:cNvPr id="34889" name="Oval 6"/>
              <p:cNvSpPr>
                <a:spLocks noChangeArrowheads="1"/>
              </p:cNvSpPr>
              <p:nvPr/>
            </p:nvSpPr>
            <p:spPr bwMode="auto">
              <a:xfrm>
                <a:off x="2030" y="1322"/>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G</a:t>
                </a:r>
              </a:p>
            </p:txBody>
          </p:sp>
          <p:sp>
            <p:nvSpPr>
              <p:cNvPr id="34890" name="Oval 7"/>
              <p:cNvSpPr>
                <a:spLocks noChangeArrowheads="1"/>
              </p:cNvSpPr>
              <p:nvPr/>
            </p:nvSpPr>
            <p:spPr bwMode="auto">
              <a:xfrm>
                <a:off x="1550" y="1082"/>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dirty="0">
                    <a:latin typeface="Times New Roman" pitchFamily="18" charset="0"/>
                  </a:rPr>
                  <a:t>E</a:t>
                </a:r>
              </a:p>
            </p:txBody>
          </p:sp>
          <p:sp>
            <p:nvSpPr>
              <p:cNvPr id="34891" name="Oval 8"/>
              <p:cNvSpPr>
                <a:spLocks noChangeArrowheads="1"/>
              </p:cNvSpPr>
              <p:nvPr/>
            </p:nvSpPr>
            <p:spPr bwMode="auto">
              <a:xfrm>
                <a:off x="1728" y="1527"/>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F</a:t>
                </a:r>
              </a:p>
            </p:txBody>
          </p:sp>
          <p:sp>
            <p:nvSpPr>
              <p:cNvPr id="34892" name="Oval 9"/>
              <p:cNvSpPr>
                <a:spLocks noChangeArrowheads="1"/>
              </p:cNvSpPr>
              <p:nvPr/>
            </p:nvSpPr>
            <p:spPr bwMode="auto">
              <a:xfrm>
                <a:off x="1052" y="996"/>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C</a:t>
                </a:r>
              </a:p>
            </p:txBody>
          </p:sp>
          <p:sp>
            <p:nvSpPr>
              <p:cNvPr id="34893" name="Oval 10"/>
              <p:cNvSpPr>
                <a:spLocks noChangeArrowheads="1"/>
              </p:cNvSpPr>
              <p:nvPr/>
            </p:nvSpPr>
            <p:spPr bwMode="auto">
              <a:xfrm>
                <a:off x="720" y="1518"/>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B</a:t>
                </a:r>
              </a:p>
            </p:txBody>
          </p:sp>
          <p:sp>
            <p:nvSpPr>
              <p:cNvPr id="34894" name="Oval 11"/>
              <p:cNvSpPr>
                <a:spLocks noChangeArrowheads="1"/>
              </p:cNvSpPr>
              <p:nvPr/>
            </p:nvSpPr>
            <p:spPr bwMode="auto">
              <a:xfrm>
                <a:off x="576" y="1140"/>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A</a:t>
                </a:r>
              </a:p>
            </p:txBody>
          </p:sp>
          <p:sp>
            <p:nvSpPr>
              <p:cNvPr id="34895" name="Oval 12"/>
              <p:cNvSpPr>
                <a:spLocks noChangeArrowheads="1"/>
              </p:cNvSpPr>
              <p:nvPr/>
            </p:nvSpPr>
            <p:spPr bwMode="auto">
              <a:xfrm>
                <a:off x="1200" y="1539"/>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D</a:t>
                </a:r>
              </a:p>
            </p:txBody>
          </p:sp>
          <p:sp>
            <p:nvSpPr>
              <p:cNvPr id="34896" name="Oval 13"/>
              <p:cNvSpPr>
                <a:spLocks noChangeArrowheads="1"/>
              </p:cNvSpPr>
              <p:nvPr/>
            </p:nvSpPr>
            <p:spPr bwMode="auto">
              <a:xfrm>
                <a:off x="192" y="1380"/>
                <a:ext cx="164" cy="148"/>
              </a:xfrm>
              <a:prstGeom prst="ellipse">
                <a:avLst/>
              </a:prstGeom>
              <a:solidFill>
                <a:srgbClr val="C0C0C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S</a:t>
                </a:r>
              </a:p>
            </p:txBody>
          </p:sp>
          <p:cxnSp>
            <p:nvCxnSpPr>
              <p:cNvPr id="34897" name="AutoShape 14"/>
              <p:cNvCxnSpPr>
                <a:cxnSpLocks noChangeShapeType="1"/>
                <a:stCxn id="34894" idx="7"/>
                <a:endCxn id="34892" idx="2"/>
              </p:cNvCxnSpPr>
              <p:nvPr/>
            </p:nvCxnSpPr>
            <p:spPr bwMode="auto">
              <a:xfrm flipV="1">
                <a:off x="716" y="1070"/>
                <a:ext cx="336" cy="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8" name="AutoShape 15"/>
              <p:cNvCxnSpPr>
                <a:cxnSpLocks noChangeShapeType="1"/>
                <a:stCxn id="34892" idx="6"/>
                <a:endCxn id="34890" idx="2"/>
              </p:cNvCxnSpPr>
              <p:nvPr/>
            </p:nvCxnSpPr>
            <p:spPr bwMode="auto">
              <a:xfrm>
                <a:off x="1216" y="1070"/>
                <a:ext cx="334" cy="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9" name="AutoShape 16"/>
              <p:cNvCxnSpPr>
                <a:cxnSpLocks noChangeShapeType="1"/>
                <a:stCxn id="34890" idx="5"/>
                <a:endCxn id="34889" idx="1"/>
              </p:cNvCxnSpPr>
              <p:nvPr/>
            </p:nvCxnSpPr>
            <p:spPr bwMode="auto">
              <a:xfrm>
                <a:off x="1690" y="1208"/>
                <a:ext cx="364" cy="1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0" name="AutoShape 17"/>
              <p:cNvCxnSpPr>
                <a:cxnSpLocks noChangeShapeType="1"/>
                <a:stCxn id="34895" idx="7"/>
                <a:endCxn id="34890" idx="3"/>
              </p:cNvCxnSpPr>
              <p:nvPr/>
            </p:nvCxnSpPr>
            <p:spPr bwMode="auto">
              <a:xfrm flipV="1">
                <a:off x="1340" y="1208"/>
                <a:ext cx="234" cy="3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1" name="AutoShape 18"/>
              <p:cNvCxnSpPr>
                <a:cxnSpLocks noChangeShapeType="1"/>
                <a:stCxn id="34893" idx="0"/>
                <a:endCxn id="34894" idx="4"/>
              </p:cNvCxnSpPr>
              <p:nvPr/>
            </p:nvCxnSpPr>
            <p:spPr bwMode="auto">
              <a:xfrm flipH="1" flipV="1">
                <a:off x="658" y="1288"/>
                <a:ext cx="144" cy="23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2" name="AutoShape 19"/>
              <p:cNvCxnSpPr>
                <a:cxnSpLocks noChangeShapeType="1"/>
                <a:stCxn id="34896" idx="5"/>
                <a:endCxn id="34893" idx="2"/>
              </p:cNvCxnSpPr>
              <p:nvPr/>
            </p:nvCxnSpPr>
            <p:spPr bwMode="auto">
              <a:xfrm>
                <a:off x="332" y="1506"/>
                <a:ext cx="388" cy="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3" name="AutoShape 20"/>
              <p:cNvCxnSpPr>
                <a:cxnSpLocks noChangeShapeType="1"/>
                <a:stCxn id="34896" idx="7"/>
                <a:endCxn id="34894" idx="3"/>
              </p:cNvCxnSpPr>
              <p:nvPr/>
            </p:nvCxnSpPr>
            <p:spPr bwMode="auto">
              <a:xfrm flipV="1">
                <a:off x="332" y="1266"/>
                <a:ext cx="268" cy="1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4" name="AutoShape 21"/>
              <p:cNvCxnSpPr>
                <a:cxnSpLocks noChangeShapeType="1"/>
                <a:stCxn id="34893" idx="6"/>
                <a:endCxn id="34895" idx="2"/>
              </p:cNvCxnSpPr>
              <p:nvPr/>
            </p:nvCxnSpPr>
            <p:spPr bwMode="auto">
              <a:xfrm>
                <a:off x="884" y="1592"/>
                <a:ext cx="316" cy="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05" name="AutoShape 22"/>
              <p:cNvCxnSpPr>
                <a:cxnSpLocks noChangeShapeType="1"/>
                <a:stCxn id="34895" idx="6"/>
                <a:endCxn id="34891" idx="2"/>
              </p:cNvCxnSpPr>
              <p:nvPr/>
            </p:nvCxnSpPr>
            <p:spPr bwMode="auto">
              <a:xfrm flipV="1">
                <a:off x="1364" y="1601"/>
                <a:ext cx="364" cy="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906" name="Text Box 23"/>
              <p:cNvSpPr txBox="1">
                <a:spLocks noChangeArrowheads="1"/>
              </p:cNvSpPr>
              <p:nvPr/>
            </p:nvSpPr>
            <p:spPr bwMode="auto">
              <a:xfrm>
                <a:off x="736" y="912"/>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3</a:t>
                </a:r>
              </a:p>
            </p:txBody>
          </p:sp>
          <p:sp>
            <p:nvSpPr>
              <p:cNvPr id="34907" name="Text Box 24"/>
              <p:cNvSpPr txBox="1">
                <a:spLocks noChangeArrowheads="1"/>
              </p:cNvSpPr>
              <p:nvPr/>
            </p:nvSpPr>
            <p:spPr bwMode="auto">
              <a:xfrm>
                <a:off x="1312" y="912"/>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3</a:t>
                </a:r>
              </a:p>
            </p:txBody>
          </p:sp>
          <p:sp>
            <p:nvSpPr>
              <p:cNvPr id="34908" name="Text Box 25"/>
              <p:cNvSpPr txBox="1">
                <a:spLocks noChangeArrowheads="1"/>
              </p:cNvSpPr>
              <p:nvPr/>
            </p:nvSpPr>
            <p:spPr bwMode="auto">
              <a:xfrm>
                <a:off x="1840" y="1075"/>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3</a:t>
                </a:r>
              </a:p>
            </p:txBody>
          </p:sp>
          <p:sp>
            <p:nvSpPr>
              <p:cNvPr id="34909" name="Text Box 26"/>
              <p:cNvSpPr txBox="1">
                <a:spLocks noChangeArrowheads="1"/>
              </p:cNvSpPr>
              <p:nvPr/>
            </p:nvSpPr>
            <p:spPr bwMode="auto">
              <a:xfrm>
                <a:off x="1264" y="1296"/>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5</a:t>
                </a:r>
              </a:p>
            </p:txBody>
          </p:sp>
          <p:sp>
            <p:nvSpPr>
              <p:cNvPr id="34910" name="Text Box 27"/>
              <p:cNvSpPr txBox="1">
                <a:spLocks noChangeArrowheads="1"/>
              </p:cNvSpPr>
              <p:nvPr/>
            </p:nvSpPr>
            <p:spPr bwMode="auto">
              <a:xfrm>
                <a:off x="1488" y="1440"/>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5</a:t>
                </a:r>
              </a:p>
            </p:txBody>
          </p:sp>
          <p:sp>
            <p:nvSpPr>
              <p:cNvPr id="34911" name="Text Box 28"/>
              <p:cNvSpPr txBox="1">
                <a:spLocks noChangeArrowheads="1"/>
              </p:cNvSpPr>
              <p:nvPr/>
            </p:nvSpPr>
            <p:spPr bwMode="auto">
              <a:xfrm>
                <a:off x="982" y="1561"/>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chemeClr val="accent2"/>
                    </a:solidFill>
                    <a:latin typeface="Times New Roman" pitchFamily="18" charset="0"/>
                  </a:rPr>
                  <a:t>4</a:t>
                </a:r>
              </a:p>
            </p:txBody>
          </p:sp>
          <p:sp>
            <p:nvSpPr>
              <p:cNvPr id="34912" name="Text Box 29"/>
              <p:cNvSpPr txBox="1">
                <a:spLocks noChangeArrowheads="1"/>
              </p:cNvSpPr>
              <p:nvPr/>
            </p:nvSpPr>
            <p:spPr bwMode="auto">
              <a:xfrm>
                <a:off x="713" y="1235"/>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chemeClr val="accent2"/>
                    </a:solidFill>
                    <a:latin typeface="Times New Roman" pitchFamily="18" charset="0"/>
                  </a:rPr>
                  <a:t>4</a:t>
                </a:r>
              </a:p>
            </p:txBody>
          </p:sp>
          <p:sp>
            <p:nvSpPr>
              <p:cNvPr id="34913" name="Text Box 30"/>
              <p:cNvSpPr txBox="1">
                <a:spLocks noChangeArrowheads="1"/>
              </p:cNvSpPr>
              <p:nvPr/>
            </p:nvSpPr>
            <p:spPr bwMode="auto">
              <a:xfrm>
                <a:off x="384" y="1533"/>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chemeClr val="accent2"/>
                    </a:solidFill>
                    <a:latin typeface="Times New Roman" pitchFamily="18" charset="0"/>
                  </a:rPr>
                  <a:t>2</a:t>
                </a:r>
              </a:p>
            </p:txBody>
          </p:sp>
          <p:sp>
            <p:nvSpPr>
              <p:cNvPr id="34914" name="Text Box 31"/>
              <p:cNvSpPr txBox="1">
                <a:spLocks noChangeArrowheads="1"/>
              </p:cNvSpPr>
              <p:nvPr/>
            </p:nvSpPr>
            <p:spPr bwMode="auto">
              <a:xfrm>
                <a:off x="296" y="1102"/>
                <a:ext cx="187"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chemeClr val="accent2"/>
                    </a:solidFill>
                    <a:latin typeface="Times New Roman" pitchFamily="18" charset="0"/>
                  </a:rPr>
                  <a:t>3</a:t>
                </a:r>
              </a:p>
            </p:txBody>
          </p:sp>
          <p:sp>
            <p:nvSpPr>
              <p:cNvPr id="34915" name="Text Box 32"/>
              <p:cNvSpPr txBox="1">
                <a:spLocks noChangeArrowheads="1"/>
              </p:cNvSpPr>
              <p:nvPr/>
            </p:nvSpPr>
            <p:spPr bwMode="auto">
              <a:xfrm>
                <a:off x="20" y="1485"/>
                <a:ext cx="316"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10</a:t>
                </a:r>
              </a:p>
            </p:txBody>
          </p:sp>
          <p:sp>
            <p:nvSpPr>
              <p:cNvPr id="34916" name="Text Box 33"/>
              <p:cNvSpPr txBox="1">
                <a:spLocks noChangeArrowheads="1"/>
              </p:cNvSpPr>
              <p:nvPr/>
            </p:nvSpPr>
            <p:spPr bwMode="auto">
              <a:xfrm>
                <a:off x="593" y="1632"/>
                <a:ext cx="415"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10.3</a:t>
                </a:r>
              </a:p>
            </p:txBody>
          </p:sp>
          <p:sp>
            <p:nvSpPr>
              <p:cNvPr id="34917" name="Text Box 34"/>
              <p:cNvSpPr txBox="1">
                <a:spLocks noChangeArrowheads="1"/>
              </p:cNvSpPr>
              <p:nvPr/>
            </p:nvSpPr>
            <p:spPr bwMode="auto">
              <a:xfrm>
                <a:off x="1152" y="1659"/>
                <a:ext cx="34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7.0</a:t>
                </a:r>
              </a:p>
            </p:txBody>
          </p:sp>
          <p:sp>
            <p:nvSpPr>
              <p:cNvPr id="34918" name="Text Box 35"/>
              <p:cNvSpPr txBox="1">
                <a:spLocks noChangeArrowheads="1"/>
              </p:cNvSpPr>
              <p:nvPr/>
            </p:nvSpPr>
            <p:spPr bwMode="auto">
              <a:xfrm>
                <a:off x="1872" y="1572"/>
                <a:ext cx="34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3.0</a:t>
                </a:r>
              </a:p>
            </p:txBody>
          </p:sp>
          <p:sp>
            <p:nvSpPr>
              <p:cNvPr id="34919" name="Text Box 36"/>
              <p:cNvSpPr txBox="1">
                <a:spLocks noChangeArrowheads="1"/>
              </p:cNvSpPr>
              <p:nvPr/>
            </p:nvSpPr>
            <p:spPr bwMode="auto">
              <a:xfrm>
                <a:off x="960" y="1092"/>
                <a:ext cx="34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5.7</a:t>
                </a:r>
              </a:p>
            </p:txBody>
          </p:sp>
          <p:sp>
            <p:nvSpPr>
              <p:cNvPr id="34920" name="Text Box 37"/>
              <p:cNvSpPr txBox="1">
                <a:spLocks noChangeArrowheads="1"/>
              </p:cNvSpPr>
              <p:nvPr/>
            </p:nvSpPr>
            <p:spPr bwMode="auto">
              <a:xfrm>
                <a:off x="393" y="942"/>
                <a:ext cx="34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8.5</a:t>
                </a:r>
              </a:p>
            </p:txBody>
          </p:sp>
        </p:grpSp>
        <p:grpSp>
          <p:nvGrpSpPr>
            <p:cNvPr id="34824" name="Group 105"/>
            <p:cNvGrpSpPr>
              <a:grpSpLocks/>
            </p:cNvGrpSpPr>
            <p:nvPr/>
          </p:nvGrpSpPr>
          <p:grpSpPr bwMode="auto">
            <a:xfrm>
              <a:off x="228601" y="2400299"/>
              <a:ext cx="3838575" cy="1222772"/>
              <a:chOff x="144" y="2016"/>
              <a:chExt cx="2418" cy="1027"/>
            </a:xfrm>
          </p:grpSpPr>
          <p:sp>
            <p:nvSpPr>
              <p:cNvPr id="34841" name="Oval 41"/>
              <p:cNvSpPr>
                <a:spLocks noChangeArrowheads="1"/>
              </p:cNvSpPr>
              <p:nvPr/>
            </p:nvSpPr>
            <p:spPr bwMode="auto">
              <a:xfrm>
                <a:off x="1241" y="2016"/>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S</a:t>
                </a:r>
              </a:p>
            </p:txBody>
          </p:sp>
          <p:sp>
            <p:nvSpPr>
              <p:cNvPr id="34842" name="Oval 42"/>
              <p:cNvSpPr>
                <a:spLocks noChangeArrowheads="1"/>
              </p:cNvSpPr>
              <p:nvPr/>
            </p:nvSpPr>
            <p:spPr bwMode="auto">
              <a:xfrm>
                <a:off x="830" y="2133"/>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A</a:t>
                </a:r>
              </a:p>
            </p:txBody>
          </p:sp>
          <p:sp>
            <p:nvSpPr>
              <p:cNvPr id="34843" name="Oval 43"/>
              <p:cNvSpPr>
                <a:spLocks noChangeArrowheads="1"/>
              </p:cNvSpPr>
              <p:nvPr/>
            </p:nvSpPr>
            <p:spPr bwMode="auto">
              <a:xfrm>
                <a:off x="1621" y="2132"/>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B</a:t>
                </a:r>
              </a:p>
            </p:txBody>
          </p:sp>
          <p:sp>
            <p:nvSpPr>
              <p:cNvPr id="34844" name="Oval 44"/>
              <p:cNvSpPr>
                <a:spLocks noChangeArrowheads="1"/>
              </p:cNvSpPr>
              <p:nvPr/>
            </p:nvSpPr>
            <p:spPr bwMode="auto">
              <a:xfrm>
                <a:off x="585" y="2322"/>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B</a:t>
                </a:r>
              </a:p>
            </p:txBody>
          </p:sp>
          <p:sp>
            <p:nvSpPr>
              <p:cNvPr id="34845" name="Oval 45"/>
              <p:cNvSpPr>
                <a:spLocks noChangeArrowheads="1"/>
              </p:cNvSpPr>
              <p:nvPr/>
            </p:nvSpPr>
            <p:spPr bwMode="auto">
              <a:xfrm>
                <a:off x="1445" y="2331"/>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A</a:t>
                </a:r>
              </a:p>
            </p:txBody>
          </p:sp>
          <p:sp>
            <p:nvSpPr>
              <p:cNvPr id="34846" name="Oval 46"/>
              <p:cNvSpPr>
                <a:spLocks noChangeArrowheads="1"/>
              </p:cNvSpPr>
              <p:nvPr/>
            </p:nvSpPr>
            <p:spPr bwMode="auto">
              <a:xfrm>
                <a:off x="2213" y="2447"/>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F</a:t>
                </a:r>
              </a:p>
            </p:txBody>
          </p:sp>
          <p:sp>
            <p:nvSpPr>
              <p:cNvPr id="34847" name="Oval 47"/>
              <p:cNvSpPr>
                <a:spLocks noChangeArrowheads="1"/>
              </p:cNvSpPr>
              <p:nvPr/>
            </p:nvSpPr>
            <p:spPr bwMode="auto">
              <a:xfrm>
                <a:off x="1891" y="2329"/>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D</a:t>
                </a:r>
              </a:p>
            </p:txBody>
          </p:sp>
          <p:sp>
            <p:nvSpPr>
              <p:cNvPr id="34848" name="Oval 48"/>
              <p:cNvSpPr>
                <a:spLocks noChangeArrowheads="1"/>
              </p:cNvSpPr>
              <p:nvPr/>
            </p:nvSpPr>
            <p:spPr bwMode="auto">
              <a:xfrm>
                <a:off x="1784" y="2810"/>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G</a:t>
                </a:r>
              </a:p>
            </p:txBody>
          </p:sp>
          <p:sp>
            <p:nvSpPr>
              <p:cNvPr id="34849" name="Oval 49"/>
              <p:cNvSpPr>
                <a:spLocks noChangeArrowheads="1"/>
              </p:cNvSpPr>
              <p:nvPr/>
            </p:nvSpPr>
            <p:spPr bwMode="auto">
              <a:xfrm>
                <a:off x="1829" y="2565"/>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E</a:t>
                </a:r>
              </a:p>
            </p:txBody>
          </p:sp>
          <p:sp>
            <p:nvSpPr>
              <p:cNvPr id="34850" name="Oval 50"/>
              <p:cNvSpPr>
                <a:spLocks noChangeArrowheads="1"/>
              </p:cNvSpPr>
              <p:nvPr/>
            </p:nvSpPr>
            <p:spPr bwMode="auto">
              <a:xfrm>
                <a:off x="1442" y="2593"/>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C</a:t>
                </a:r>
              </a:p>
            </p:txBody>
          </p:sp>
          <p:sp>
            <p:nvSpPr>
              <p:cNvPr id="34851" name="Oval 51"/>
              <p:cNvSpPr>
                <a:spLocks noChangeArrowheads="1"/>
              </p:cNvSpPr>
              <p:nvPr/>
            </p:nvSpPr>
            <p:spPr bwMode="auto">
              <a:xfrm>
                <a:off x="2143" y="2731"/>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C</a:t>
                </a:r>
              </a:p>
            </p:txBody>
          </p:sp>
          <p:sp>
            <p:nvSpPr>
              <p:cNvPr id="34852" name="Oval 52"/>
              <p:cNvSpPr>
                <a:spLocks noChangeArrowheads="1"/>
              </p:cNvSpPr>
              <p:nvPr/>
            </p:nvSpPr>
            <p:spPr bwMode="auto">
              <a:xfrm>
                <a:off x="1039" y="2345"/>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C</a:t>
                </a:r>
              </a:p>
            </p:txBody>
          </p:sp>
          <p:sp>
            <p:nvSpPr>
              <p:cNvPr id="34853" name="Oval 53"/>
              <p:cNvSpPr>
                <a:spLocks noChangeArrowheads="1"/>
              </p:cNvSpPr>
              <p:nvPr/>
            </p:nvSpPr>
            <p:spPr bwMode="auto">
              <a:xfrm>
                <a:off x="440" y="2533"/>
                <a:ext cx="152"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D</a:t>
                </a:r>
              </a:p>
            </p:txBody>
          </p:sp>
          <p:sp>
            <p:nvSpPr>
              <p:cNvPr id="34854" name="Oval 54"/>
              <p:cNvSpPr>
                <a:spLocks noChangeArrowheads="1"/>
              </p:cNvSpPr>
              <p:nvPr/>
            </p:nvSpPr>
            <p:spPr bwMode="auto">
              <a:xfrm>
                <a:off x="1085" y="2580"/>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E</a:t>
                </a:r>
              </a:p>
            </p:txBody>
          </p:sp>
          <p:sp>
            <p:nvSpPr>
              <p:cNvPr id="34855" name="Oval 55"/>
              <p:cNvSpPr>
                <a:spLocks noChangeArrowheads="1"/>
              </p:cNvSpPr>
              <p:nvPr/>
            </p:nvSpPr>
            <p:spPr bwMode="auto">
              <a:xfrm>
                <a:off x="368" y="2803"/>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E</a:t>
                </a:r>
              </a:p>
            </p:txBody>
          </p:sp>
          <p:sp>
            <p:nvSpPr>
              <p:cNvPr id="34856" name="Oval 56"/>
              <p:cNvSpPr>
                <a:spLocks noChangeArrowheads="1"/>
              </p:cNvSpPr>
              <p:nvPr/>
            </p:nvSpPr>
            <p:spPr bwMode="auto">
              <a:xfrm>
                <a:off x="1129" y="2819"/>
                <a:ext cx="151" cy="127"/>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G</a:t>
                </a:r>
              </a:p>
            </p:txBody>
          </p:sp>
          <p:cxnSp>
            <p:nvCxnSpPr>
              <p:cNvPr id="34857" name="AutoShape 57"/>
              <p:cNvCxnSpPr>
                <a:cxnSpLocks noChangeShapeType="1"/>
                <a:stCxn id="34841" idx="2"/>
                <a:endCxn id="34842" idx="7"/>
              </p:cNvCxnSpPr>
              <p:nvPr/>
            </p:nvCxnSpPr>
            <p:spPr bwMode="auto">
              <a:xfrm flipH="1">
                <a:off x="959" y="2080"/>
                <a:ext cx="282" cy="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8" name="AutoShape 58"/>
              <p:cNvCxnSpPr>
                <a:cxnSpLocks noChangeShapeType="1"/>
                <a:stCxn id="34841" idx="6"/>
                <a:endCxn id="34843" idx="1"/>
              </p:cNvCxnSpPr>
              <p:nvPr/>
            </p:nvCxnSpPr>
            <p:spPr bwMode="auto">
              <a:xfrm>
                <a:off x="1392" y="2080"/>
                <a:ext cx="252" cy="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59" name="AutoShape 59"/>
              <p:cNvCxnSpPr>
                <a:cxnSpLocks noChangeShapeType="1"/>
                <a:stCxn id="34843" idx="5"/>
                <a:endCxn id="34847" idx="1"/>
              </p:cNvCxnSpPr>
              <p:nvPr/>
            </p:nvCxnSpPr>
            <p:spPr bwMode="auto">
              <a:xfrm>
                <a:off x="1750" y="2241"/>
                <a:ext cx="163" cy="10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0" name="AutoShape 60"/>
              <p:cNvCxnSpPr>
                <a:cxnSpLocks noChangeShapeType="1"/>
                <a:stCxn id="34847" idx="6"/>
                <a:endCxn id="34846" idx="1"/>
              </p:cNvCxnSpPr>
              <p:nvPr/>
            </p:nvCxnSpPr>
            <p:spPr bwMode="auto">
              <a:xfrm>
                <a:off x="2042" y="2393"/>
                <a:ext cx="194" cy="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1" name="AutoShape 61"/>
              <p:cNvCxnSpPr>
                <a:cxnSpLocks noChangeShapeType="1"/>
                <a:stCxn id="34843" idx="3"/>
                <a:endCxn id="34845" idx="0"/>
              </p:cNvCxnSpPr>
              <p:nvPr/>
            </p:nvCxnSpPr>
            <p:spPr bwMode="auto">
              <a:xfrm flipH="1">
                <a:off x="1521" y="2241"/>
                <a:ext cx="123" cy="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2" name="AutoShape 62"/>
              <p:cNvCxnSpPr>
                <a:cxnSpLocks noChangeShapeType="1"/>
                <a:stCxn id="34842" idx="3"/>
                <a:endCxn id="34844" idx="7"/>
              </p:cNvCxnSpPr>
              <p:nvPr/>
            </p:nvCxnSpPr>
            <p:spPr bwMode="auto">
              <a:xfrm flipH="1">
                <a:off x="713" y="2241"/>
                <a:ext cx="139" cy="1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3" name="AutoShape 63"/>
              <p:cNvCxnSpPr>
                <a:cxnSpLocks noChangeShapeType="1"/>
                <a:stCxn id="34844" idx="3"/>
                <a:endCxn id="34853" idx="7"/>
              </p:cNvCxnSpPr>
              <p:nvPr/>
            </p:nvCxnSpPr>
            <p:spPr bwMode="auto">
              <a:xfrm flipH="1">
                <a:off x="569" y="2431"/>
                <a:ext cx="38" cy="1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4" name="AutoShape 64"/>
              <p:cNvCxnSpPr>
                <a:cxnSpLocks noChangeShapeType="1"/>
                <a:stCxn id="34853" idx="4"/>
                <a:endCxn id="34855" idx="0"/>
              </p:cNvCxnSpPr>
              <p:nvPr/>
            </p:nvCxnSpPr>
            <p:spPr bwMode="auto">
              <a:xfrm flipH="1">
                <a:off x="443" y="2660"/>
                <a:ext cx="73" cy="14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5" name="AutoShape 65"/>
              <p:cNvCxnSpPr>
                <a:cxnSpLocks noChangeShapeType="1"/>
                <a:stCxn id="34842" idx="5"/>
                <a:endCxn id="34852" idx="1"/>
              </p:cNvCxnSpPr>
              <p:nvPr/>
            </p:nvCxnSpPr>
            <p:spPr bwMode="auto">
              <a:xfrm>
                <a:off x="959" y="2241"/>
                <a:ext cx="103" cy="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66" name="AutoShape 66"/>
              <p:cNvCxnSpPr>
                <a:cxnSpLocks noChangeShapeType="1"/>
                <a:stCxn id="34852" idx="4"/>
                <a:endCxn id="34854" idx="0"/>
              </p:cNvCxnSpPr>
              <p:nvPr/>
            </p:nvCxnSpPr>
            <p:spPr bwMode="auto">
              <a:xfrm>
                <a:off x="1115" y="2472"/>
                <a:ext cx="45" cy="1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67" name="Text Box 67"/>
              <p:cNvSpPr txBox="1">
                <a:spLocks noChangeArrowheads="1"/>
              </p:cNvSpPr>
              <p:nvPr/>
            </p:nvSpPr>
            <p:spPr bwMode="auto">
              <a:xfrm>
                <a:off x="687" y="2070"/>
                <a:ext cx="2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3</a:t>
                </a:r>
              </a:p>
            </p:txBody>
          </p:sp>
          <p:sp>
            <p:nvSpPr>
              <p:cNvPr id="34868" name="Text Box 68"/>
              <p:cNvSpPr txBox="1">
                <a:spLocks noChangeArrowheads="1"/>
              </p:cNvSpPr>
              <p:nvPr/>
            </p:nvSpPr>
            <p:spPr bwMode="auto">
              <a:xfrm>
                <a:off x="412" y="2227"/>
                <a:ext cx="2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7</a:t>
                </a:r>
              </a:p>
            </p:txBody>
          </p:sp>
          <p:sp>
            <p:nvSpPr>
              <p:cNvPr id="34869" name="Text Box 69"/>
              <p:cNvSpPr txBox="1">
                <a:spLocks noChangeArrowheads="1"/>
              </p:cNvSpPr>
              <p:nvPr/>
            </p:nvSpPr>
            <p:spPr bwMode="auto">
              <a:xfrm>
                <a:off x="233" y="2503"/>
                <a:ext cx="26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11</a:t>
                </a:r>
              </a:p>
            </p:txBody>
          </p:sp>
          <p:sp>
            <p:nvSpPr>
              <p:cNvPr id="34870" name="Text Box 70"/>
              <p:cNvSpPr txBox="1">
                <a:spLocks noChangeArrowheads="1"/>
              </p:cNvSpPr>
              <p:nvPr/>
            </p:nvSpPr>
            <p:spPr bwMode="auto">
              <a:xfrm>
                <a:off x="144" y="2771"/>
                <a:ext cx="2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16</a:t>
                </a:r>
              </a:p>
            </p:txBody>
          </p:sp>
          <p:sp>
            <p:nvSpPr>
              <p:cNvPr id="34871" name="Text Box 71"/>
              <p:cNvSpPr txBox="1">
                <a:spLocks noChangeArrowheads="1"/>
              </p:cNvSpPr>
              <p:nvPr/>
            </p:nvSpPr>
            <p:spPr bwMode="auto">
              <a:xfrm>
                <a:off x="1756" y="2024"/>
                <a:ext cx="19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2</a:t>
                </a:r>
              </a:p>
            </p:txBody>
          </p:sp>
          <p:sp>
            <p:nvSpPr>
              <p:cNvPr id="34872" name="Text Box 72"/>
              <p:cNvSpPr txBox="1">
                <a:spLocks noChangeArrowheads="1"/>
              </p:cNvSpPr>
              <p:nvPr/>
            </p:nvSpPr>
            <p:spPr bwMode="auto">
              <a:xfrm>
                <a:off x="1980" y="2189"/>
                <a:ext cx="224"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6</a:t>
                </a:r>
              </a:p>
            </p:txBody>
          </p:sp>
          <p:sp>
            <p:nvSpPr>
              <p:cNvPr id="34873" name="Text Box 73"/>
              <p:cNvSpPr txBox="1">
                <a:spLocks noChangeArrowheads="1"/>
              </p:cNvSpPr>
              <p:nvPr/>
            </p:nvSpPr>
            <p:spPr bwMode="auto">
              <a:xfrm>
                <a:off x="2302" y="2344"/>
                <a:ext cx="260"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11</a:t>
                </a:r>
              </a:p>
            </p:txBody>
          </p:sp>
          <p:cxnSp>
            <p:nvCxnSpPr>
              <p:cNvPr id="34874" name="AutoShape 74"/>
              <p:cNvCxnSpPr>
                <a:cxnSpLocks noChangeShapeType="1"/>
                <a:stCxn id="34854" idx="4"/>
                <a:endCxn id="34856" idx="0"/>
              </p:cNvCxnSpPr>
              <p:nvPr/>
            </p:nvCxnSpPr>
            <p:spPr bwMode="auto">
              <a:xfrm>
                <a:off x="1160" y="2707"/>
                <a:ext cx="45" cy="1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5" name="Text Box 75"/>
              <p:cNvSpPr txBox="1">
                <a:spLocks noChangeArrowheads="1"/>
              </p:cNvSpPr>
              <p:nvPr/>
            </p:nvSpPr>
            <p:spPr bwMode="auto">
              <a:xfrm>
                <a:off x="1308" y="2220"/>
                <a:ext cx="19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6</a:t>
                </a:r>
              </a:p>
            </p:txBody>
          </p:sp>
          <p:cxnSp>
            <p:nvCxnSpPr>
              <p:cNvPr id="34876" name="AutoShape 76"/>
              <p:cNvCxnSpPr>
                <a:cxnSpLocks noChangeShapeType="1"/>
                <a:stCxn id="34845" idx="4"/>
                <a:endCxn id="34850" idx="0"/>
              </p:cNvCxnSpPr>
              <p:nvPr/>
            </p:nvCxnSpPr>
            <p:spPr bwMode="auto">
              <a:xfrm flipH="1">
                <a:off x="1518" y="2458"/>
                <a:ext cx="3"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7" name="AutoShape 77"/>
              <p:cNvCxnSpPr>
                <a:cxnSpLocks noChangeShapeType="1"/>
                <a:stCxn id="34847" idx="4"/>
                <a:endCxn id="34849" idx="7"/>
              </p:cNvCxnSpPr>
              <p:nvPr/>
            </p:nvCxnSpPr>
            <p:spPr bwMode="auto">
              <a:xfrm flipH="1">
                <a:off x="1958" y="2456"/>
                <a:ext cx="8" cy="1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78" name="AutoShape 78"/>
              <p:cNvCxnSpPr>
                <a:cxnSpLocks noChangeShapeType="1"/>
                <a:stCxn id="34849" idx="4"/>
                <a:endCxn id="34848" idx="0"/>
              </p:cNvCxnSpPr>
              <p:nvPr/>
            </p:nvCxnSpPr>
            <p:spPr bwMode="auto">
              <a:xfrm flipH="1">
                <a:off x="1860" y="2692"/>
                <a:ext cx="44" cy="1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9" name="Text Box 79"/>
              <p:cNvSpPr txBox="1">
                <a:spLocks noChangeArrowheads="1"/>
              </p:cNvSpPr>
              <p:nvPr/>
            </p:nvSpPr>
            <p:spPr bwMode="auto">
              <a:xfrm>
                <a:off x="1558" y="2660"/>
                <a:ext cx="19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9</a:t>
                </a:r>
              </a:p>
            </p:txBody>
          </p:sp>
          <p:sp>
            <p:nvSpPr>
              <p:cNvPr id="34880" name="Text Box 80"/>
              <p:cNvSpPr txBox="1">
                <a:spLocks noChangeArrowheads="1"/>
              </p:cNvSpPr>
              <p:nvPr/>
            </p:nvSpPr>
            <p:spPr bwMode="auto">
              <a:xfrm>
                <a:off x="1891" y="2888"/>
                <a:ext cx="2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14</a:t>
                </a:r>
              </a:p>
            </p:txBody>
          </p:sp>
          <p:sp>
            <p:nvSpPr>
              <p:cNvPr id="34881" name="Text Box 81"/>
              <p:cNvSpPr txBox="1">
                <a:spLocks noChangeArrowheads="1"/>
              </p:cNvSpPr>
              <p:nvPr/>
            </p:nvSpPr>
            <p:spPr bwMode="auto">
              <a:xfrm>
                <a:off x="1944" y="2450"/>
                <a:ext cx="28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11</a:t>
                </a:r>
              </a:p>
            </p:txBody>
          </p:sp>
          <p:sp>
            <p:nvSpPr>
              <p:cNvPr id="34882" name="Text Box 82"/>
              <p:cNvSpPr txBox="1">
                <a:spLocks noChangeArrowheads="1"/>
              </p:cNvSpPr>
              <p:nvPr/>
            </p:nvSpPr>
            <p:spPr bwMode="auto">
              <a:xfrm>
                <a:off x="2213" y="2803"/>
                <a:ext cx="26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14</a:t>
                </a:r>
              </a:p>
            </p:txBody>
          </p:sp>
          <p:cxnSp>
            <p:nvCxnSpPr>
              <p:cNvPr id="34883" name="AutoShape 83"/>
              <p:cNvCxnSpPr>
                <a:cxnSpLocks noChangeShapeType="1"/>
                <a:stCxn id="34849" idx="5"/>
                <a:endCxn id="34851" idx="1"/>
              </p:cNvCxnSpPr>
              <p:nvPr/>
            </p:nvCxnSpPr>
            <p:spPr bwMode="auto">
              <a:xfrm>
                <a:off x="1958" y="2673"/>
                <a:ext cx="207" cy="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84" name="Line 84"/>
              <p:cNvSpPr>
                <a:spLocks noChangeShapeType="1"/>
              </p:cNvSpPr>
              <p:nvPr/>
            </p:nvSpPr>
            <p:spPr bwMode="auto">
              <a:xfrm>
                <a:off x="2294" y="2810"/>
                <a:ext cx="133" cy="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4885" name="Text Box 85"/>
              <p:cNvSpPr txBox="1">
                <a:spLocks noChangeArrowheads="1"/>
              </p:cNvSpPr>
              <p:nvPr/>
            </p:nvSpPr>
            <p:spPr bwMode="auto">
              <a:xfrm>
                <a:off x="950" y="2574"/>
                <a:ext cx="19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9</a:t>
                </a:r>
              </a:p>
            </p:txBody>
          </p:sp>
          <p:sp>
            <p:nvSpPr>
              <p:cNvPr id="34886" name="Text Box 86"/>
              <p:cNvSpPr txBox="1">
                <a:spLocks noChangeArrowheads="1"/>
              </p:cNvSpPr>
              <p:nvPr/>
            </p:nvSpPr>
            <p:spPr bwMode="auto">
              <a:xfrm>
                <a:off x="1129" y="2167"/>
                <a:ext cx="19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6</a:t>
                </a:r>
              </a:p>
            </p:txBody>
          </p:sp>
          <p:sp>
            <p:nvSpPr>
              <p:cNvPr id="34887" name="Text Box 87"/>
              <p:cNvSpPr txBox="1">
                <a:spLocks noChangeArrowheads="1"/>
              </p:cNvSpPr>
              <p:nvPr/>
            </p:nvSpPr>
            <p:spPr bwMode="auto">
              <a:xfrm>
                <a:off x="1255" y="2810"/>
                <a:ext cx="26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12</a:t>
                </a:r>
              </a:p>
            </p:txBody>
          </p:sp>
        </p:grpSp>
      </p:grpSp>
      <p:sp>
        <p:nvSpPr>
          <p:cNvPr id="34825" name="Text Box 88"/>
          <p:cNvSpPr txBox="1">
            <a:spLocks noChangeArrowheads="1"/>
          </p:cNvSpPr>
          <p:nvPr/>
        </p:nvSpPr>
        <p:spPr bwMode="auto">
          <a:xfrm>
            <a:off x="152400" y="7201697"/>
            <a:ext cx="13973176"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3675" indent="-193675" eaLnBrk="0" hangingPunct="0">
              <a:tabLst>
                <a:tab pos="193675" algn="l"/>
              </a:tabLst>
              <a:defRPr kumimoji="1">
                <a:solidFill>
                  <a:schemeClr val="tx1"/>
                </a:solidFill>
                <a:latin typeface="Arial" charset="0"/>
                <a:ea typeface="新細明體" pitchFamily="18" charset="-120"/>
              </a:defRPr>
            </a:lvl1pPr>
            <a:lvl2pPr marL="669925" indent="-285750" eaLnBrk="0" hangingPunct="0">
              <a:tabLst>
                <a:tab pos="193675" algn="l"/>
              </a:tabLst>
              <a:defRPr kumimoji="1">
                <a:solidFill>
                  <a:schemeClr val="tx1"/>
                </a:solidFill>
                <a:latin typeface="Arial" charset="0"/>
                <a:ea typeface="新細明體" pitchFamily="18" charset="-120"/>
              </a:defRPr>
            </a:lvl2pPr>
            <a:lvl3pPr marL="1143000" indent="-228600" eaLnBrk="0" hangingPunct="0">
              <a:tabLst>
                <a:tab pos="193675" algn="l"/>
              </a:tabLst>
              <a:defRPr kumimoji="1">
                <a:solidFill>
                  <a:schemeClr val="tx1"/>
                </a:solidFill>
                <a:latin typeface="Arial" charset="0"/>
                <a:ea typeface="新細明體" pitchFamily="18" charset="-120"/>
              </a:defRPr>
            </a:lvl3pPr>
            <a:lvl4pPr marL="1600200" indent="-228600" eaLnBrk="0" hangingPunct="0">
              <a:tabLst>
                <a:tab pos="193675" algn="l"/>
              </a:tabLst>
              <a:defRPr kumimoji="1">
                <a:solidFill>
                  <a:schemeClr val="tx1"/>
                </a:solidFill>
                <a:latin typeface="Arial" charset="0"/>
                <a:ea typeface="新細明體" pitchFamily="18" charset="-120"/>
              </a:defRPr>
            </a:lvl4pPr>
            <a:lvl5pPr marL="2057400" indent="-228600" eaLnBrk="0" hangingPunct="0">
              <a:tabLst>
                <a:tab pos="193675" algn="l"/>
              </a:tabLst>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tabLst>
                <a:tab pos="193675" algn="l"/>
              </a:tabLst>
              <a:defRPr kumimoji="1">
                <a:solidFill>
                  <a:schemeClr val="tx1"/>
                </a:solidFill>
                <a:latin typeface="Arial" charset="0"/>
                <a:ea typeface="新細明體" pitchFamily="18" charset="-120"/>
              </a:defRPr>
            </a:lvl9pPr>
          </a:lstStyle>
          <a:p>
            <a:pPr eaLnBrk="1" hangingPunct="1">
              <a:lnSpc>
                <a:spcPct val="90000"/>
              </a:lnSpc>
              <a:buFontTx/>
              <a:buChar char="•"/>
            </a:pPr>
            <a:r>
              <a:rPr lang="en-US" altLang="zh-TW" sz="4000" b="1" dirty="0">
                <a:latin typeface="Times New Roman" pitchFamily="18" charset="0"/>
              </a:rPr>
              <a:t>Heuristic Search</a:t>
            </a:r>
          </a:p>
          <a:p>
            <a:pPr lvl="1" eaLnBrk="1" hangingPunct="1">
              <a:lnSpc>
                <a:spcPct val="90000"/>
              </a:lnSpc>
              <a:buFont typeface="Symbol" pitchFamily="18" charset="2"/>
              <a:buChar char="-"/>
            </a:pPr>
            <a:r>
              <a:rPr lang="en-US" altLang="zh-TW" sz="2800" dirty="0">
                <a:latin typeface="Times New Roman" pitchFamily="18" charset="0"/>
              </a:rPr>
              <a:t>Best-first Search</a:t>
            </a:r>
          </a:p>
          <a:p>
            <a:pPr lvl="1" eaLnBrk="1" hangingPunct="1">
              <a:lnSpc>
                <a:spcPct val="90000"/>
              </a:lnSpc>
              <a:buFont typeface="Symbol" pitchFamily="18" charset="2"/>
              <a:buChar char="-"/>
            </a:pPr>
            <a:r>
              <a:rPr lang="en-US" altLang="zh-TW" sz="2800" dirty="0">
                <a:latin typeface="Times New Roman" pitchFamily="18" charset="0"/>
              </a:rPr>
              <a:t>based on some knowledge, or “heuristic information”</a:t>
            </a:r>
          </a:p>
          <a:p>
            <a:pPr lvl="1" eaLnBrk="1" hangingPunct="1">
              <a:lnSpc>
                <a:spcPct val="90000"/>
              </a:lnSpc>
              <a:buFont typeface="Symbol" pitchFamily="18" charset="2"/>
              <a:buNone/>
            </a:pPr>
            <a:r>
              <a:rPr lang="en-US" altLang="zh-TW" sz="2800" dirty="0">
                <a:latin typeface="Times New Roman" pitchFamily="18" charset="0"/>
              </a:rPr>
              <a:t>	f(n) = g(n)+h*(n)</a:t>
            </a:r>
          </a:p>
          <a:p>
            <a:pPr lvl="1" eaLnBrk="1" hangingPunct="1">
              <a:lnSpc>
                <a:spcPct val="90000"/>
              </a:lnSpc>
              <a:buFont typeface="Symbol" pitchFamily="18" charset="2"/>
              <a:buNone/>
            </a:pPr>
            <a:r>
              <a:rPr lang="en-US" altLang="zh-TW" sz="2800" dirty="0">
                <a:latin typeface="Times New Roman" pitchFamily="18" charset="0"/>
              </a:rPr>
              <a:t>	g(n): distance up to node n</a:t>
            </a:r>
          </a:p>
          <a:p>
            <a:pPr lvl="1" eaLnBrk="1" hangingPunct="1">
              <a:lnSpc>
                <a:spcPct val="90000"/>
              </a:lnSpc>
              <a:buFont typeface="Symbol" pitchFamily="18" charset="2"/>
              <a:buNone/>
            </a:pPr>
            <a:r>
              <a:rPr lang="en-US" altLang="zh-TW" sz="2800" dirty="0">
                <a:latin typeface="Times New Roman" pitchFamily="18" charset="0"/>
              </a:rPr>
              <a:t>	h*(n): heuristic estimate for the remaining distance up to G</a:t>
            </a:r>
          </a:p>
          <a:p>
            <a:pPr lvl="1" eaLnBrk="1" hangingPunct="1">
              <a:lnSpc>
                <a:spcPct val="90000"/>
              </a:lnSpc>
              <a:buFont typeface="Symbol" pitchFamily="18" charset="2"/>
              <a:buChar char="-"/>
            </a:pPr>
            <a:r>
              <a:rPr lang="en-US" altLang="zh-TW" sz="2800" dirty="0">
                <a:latin typeface="Times New Roman" pitchFamily="18" charset="0"/>
              </a:rPr>
              <a:t>heuristic pruning</a:t>
            </a:r>
          </a:p>
        </p:txBody>
      </p:sp>
      <p:grpSp>
        <p:nvGrpSpPr>
          <p:cNvPr id="34826" name="Group 89"/>
          <p:cNvGrpSpPr>
            <a:grpSpLocks/>
          </p:cNvGrpSpPr>
          <p:nvPr/>
        </p:nvGrpSpPr>
        <p:grpSpPr bwMode="auto">
          <a:xfrm>
            <a:off x="11772901" y="7380286"/>
            <a:ext cx="2917826" cy="2676524"/>
            <a:chOff x="4080" y="3072"/>
            <a:chExt cx="919" cy="1124"/>
          </a:xfrm>
        </p:grpSpPr>
        <p:sp>
          <p:nvSpPr>
            <p:cNvPr id="34828" name="Oval 90"/>
            <p:cNvSpPr>
              <a:spLocks noChangeArrowheads="1"/>
            </p:cNvSpPr>
            <p:nvPr/>
          </p:nvSpPr>
          <p:spPr bwMode="auto">
            <a:xfrm>
              <a:off x="4395" y="3312"/>
              <a:ext cx="156" cy="131"/>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A</a:t>
              </a:r>
            </a:p>
          </p:txBody>
        </p:sp>
        <p:sp>
          <p:nvSpPr>
            <p:cNvPr id="34829" name="Oval 91"/>
            <p:cNvSpPr>
              <a:spLocks noChangeArrowheads="1"/>
            </p:cNvSpPr>
            <p:nvPr/>
          </p:nvSpPr>
          <p:spPr bwMode="auto">
            <a:xfrm>
              <a:off x="4512" y="3072"/>
              <a:ext cx="156" cy="131"/>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S</a:t>
              </a:r>
            </a:p>
          </p:txBody>
        </p:sp>
        <p:sp>
          <p:nvSpPr>
            <p:cNvPr id="34830" name="Oval 92"/>
            <p:cNvSpPr>
              <a:spLocks noChangeArrowheads="1"/>
            </p:cNvSpPr>
            <p:nvPr/>
          </p:nvSpPr>
          <p:spPr bwMode="auto">
            <a:xfrm>
              <a:off x="4560" y="3552"/>
              <a:ext cx="172" cy="144"/>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C</a:t>
              </a:r>
            </a:p>
          </p:txBody>
        </p:sp>
        <p:cxnSp>
          <p:nvCxnSpPr>
            <p:cNvPr id="34831" name="AutoShape 93"/>
            <p:cNvCxnSpPr>
              <a:cxnSpLocks noChangeShapeType="1"/>
              <a:stCxn id="34829" idx="4"/>
              <a:endCxn id="34828" idx="7"/>
            </p:cNvCxnSpPr>
            <p:nvPr/>
          </p:nvCxnSpPr>
          <p:spPr bwMode="auto">
            <a:xfrm flipH="1">
              <a:off x="4528" y="3203"/>
              <a:ext cx="62" cy="1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2" name="Text Box 94"/>
            <p:cNvSpPr txBox="1">
              <a:spLocks noChangeArrowheads="1"/>
            </p:cNvSpPr>
            <p:nvPr/>
          </p:nvSpPr>
          <p:spPr bwMode="auto">
            <a:xfrm>
              <a:off x="4560" y="3360"/>
              <a:ext cx="43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dirty="0">
                  <a:solidFill>
                    <a:srgbClr val="9900FF"/>
                  </a:solidFill>
                  <a:latin typeface="Times New Roman" pitchFamily="18" charset="0"/>
                </a:rPr>
                <a:t>11.7</a:t>
              </a:r>
            </a:p>
          </p:txBody>
        </p:sp>
        <p:sp>
          <p:nvSpPr>
            <p:cNvPr id="34833" name="Text Box 95"/>
            <p:cNvSpPr txBox="1">
              <a:spLocks noChangeArrowheads="1"/>
            </p:cNvSpPr>
            <p:nvPr/>
          </p:nvSpPr>
          <p:spPr bwMode="auto">
            <a:xfrm>
              <a:off x="4080" y="3168"/>
              <a:ext cx="45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11.5</a:t>
              </a:r>
            </a:p>
          </p:txBody>
        </p:sp>
        <p:sp>
          <p:nvSpPr>
            <p:cNvPr id="34834" name="Text Box 96"/>
            <p:cNvSpPr txBox="1">
              <a:spLocks noChangeArrowheads="1"/>
            </p:cNvSpPr>
            <p:nvPr/>
          </p:nvSpPr>
          <p:spPr bwMode="auto">
            <a:xfrm>
              <a:off x="4224" y="4041"/>
              <a:ext cx="38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12.0</a:t>
              </a:r>
            </a:p>
          </p:txBody>
        </p:sp>
        <p:cxnSp>
          <p:nvCxnSpPr>
            <p:cNvPr id="34835" name="AutoShape 97"/>
            <p:cNvCxnSpPr>
              <a:cxnSpLocks noChangeShapeType="1"/>
              <a:stCxn id="34828" idx="4"/>
              <a:endCxn id="34830" idx="0"/>
            </p:cNvCxnSpPr>
            <p:nvPr/>
          </p:nvCxnSpPr>
          <p:spPr bwMode="auto">
            <a:xfrm>
              <a:off x="4473" y="3443"/>
              <a:ext cx="173" cy="1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6" name="Text Box 98"/>
            <p:cNvSpPr txBox="1">
              <a:spLocks noChangeArrowheads="1"/>
            </p:cNvSpPr>
            <p:nvPr/>
          </p:nvSpPr>
          <p:spPr bwMode="auto">
            <a:xfrm>
              <a:off x="4107" y="3552"/>
              <a:ext cx="43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spcBef>
                  <a:spcPct val="50000"/>
                </a:spcBef>
              </a:pPr>
              <a:r>
                <a:rPr lang="en-US" altLang="zh-TW" b="1">
                  <a:solidFill>
                    <a:srgbClr val="9900FF"/>
                  </a:solidFill>
                  <a:latin typeface="Times New Roman" pitchFamily="18" charset="0"/>
                </a:rPr>
                <a:t>11.8</a:t>
              </a:r>
            </a:p>
          </p:txBody>
        </p:sp>
        <p:sp>
          <p:nvSpPr>
            <p:cNvPr id="34837" name="Oval 99"/>
            <p:cNvSpPr>
              <a:spLocks noChangeArrowheads="1"/>
            </p:cNvSpPr>
            <p:nvPr/>
          </p:nvSpPr>
          <p:spPr bwMode="auto">
            <a:xfrm>
              <a:off x="4395" y="3744"/>
              <a:ext cx="172" cy="144"/>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E</a:t>
              </a:r>
            </a:p>
          </p:txBody>
        </p:sp>
        <p:sp>
          <p:nvSpPr>
            <p:cNvPr id="34838" name="Oval 100"/>
            <p:cNvSpPr>
              <a:spLocks noChangeArrowheads="1"/>
            </p:cNvSpPr>
            <p:nvPr/>
          </p:nvSpPr>
          <p:spPr bwMode="auto">
            <a:xfrm>
              <a:off x="4560" y="3984"/>
              <a:ext cx="172" cy="144"/>
            </a:xfrm>
            <a:prstGeom prst="ellipse">
              <a:avLst/>
            </a:prstGeom>
            <a:solidFill>
              <a:srgbClr val="CCCC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b="1">
                  <a:latin typeface="Times New Roman" pitchFamily="18" charset="0"/>
                </a:rPr>
                <a:t>G</a:t>
              </a:r>
            </a:p>
          </p:txBody>
        </p:sp>
        <p:cxnSp>
          <p:nvCxnSpPr>
            <p:cNvPr id="34839" name="AutoShape 101"/>
            <p:cNvCxnSpPr>
              <a:cxnSpLocks noChangeShapeType="1"/>
              <a:stCxn id="34837" idx="7"/>
              <a:endCxn id="34830" idx="3"/>
            </p:cNvCxnSpPr>
            <p:nvPr/>
          </p:nvCxnSpPr>
          <p:spPr bwMode="auto">
            <a:xfrm flipV="1">
              <a:off x="4542" y="3675"/>
              <a:ext cx="43" cy="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102"/>
            <p:cNvCxnSpPr>
              <a:cxnSpLocks noChangeShapeType="1"/>
              <a:stCxn id="34837" idx="5"/>
              <a:endCxn id="34838" idx="1"/>
            </p:cNvCxnSpPr>
            <p:nvPr/>
          </p:nvCxnSpPr>
          <p:spPr bwMode="auto">
            <a:xfrm>
              <a:off x="4542" y="3867"/>
              <a:ext cx="43" cy="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27" name="Rectangle 103"/>
          <p:cNvSpPr>
            <a:spLocks noChangeArrowheads="1"/>
          </p:cNvSpPr>
          <p:nvPr/>
        </p:nvSpPr>
        <p:spPr bwMode="auto">
          <a:xfrm>
            <a:off x="14585602" y="7834778"/>
            <a:ext cx="2717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800" dirty="0">
                <a:latin typeface="Times New Roman" pitchFamily="18" charset="0"/>
              </a:rPr>
              <a:t>h</a:t>
            </a:r>
            <a:r>
              <a:rPr lang="en-US" altLang="zh-TW" sz="3800" baseline="30000" dirty="0">
                <a:latin typeface="Times New Roman" pitchFamily="18" charset="0"/>
              </a:rPr>
              <a:t>*</a:t>
            </a:r>
            <a:r>
              <a:rPr lang="en-US" altLang="zh-TW" sz="3800" dirty="0">
                <a:latin typeface="Times New Roman" pitchFamily="18" charset="0"/>
              </a:rPr>
              <a:t>(n):</a:t>
            </a:r>
          </a:p>
          <a:p>
            <a:pPr eaLnBrk="1" hangingPunct="1"/>
            <a:r>
              <a:rPr lang="en-US" altLang="zh-TW" sz="3800" dirty="0">
                <a:latin typeface="Times New Roman" pitchFamily="18" charset="0"/>
              </a:rPr>
              <a:t>straight-line distance</a:t>
            </a:r>
          </a:p>
        </p:txBody>
      </p:sp>
      <p:pic>
        <p:nvPicPr>
          <p:cNvPr id="106" name="圖片 105">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3804" y="7346005"/>
            <a:ext cx="2064724" cy="720082"/>
          </a:xfrm>
          <a:prstGeom prst="rect">
            <a:avLst/>
          </a:prstGeom>
        </p:spPr>
      </p:pic>
      <p:pic>
        <p:nvPicPr>
          <p:cNvPr id="107" name="圖片 106">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4042" y="9261475"/>
            <a:ext cx="2064724" cy="720082"/>
          </a:xfrm>
          <a:prstGeom prst="rect">
            <a:avLst/>
          </a:prstGeom>
        </p:spPr>
      </p:pic>
      <p:sp>
        <p:nvSpPr>
          <p:cNvPr id="108"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22</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501651" y="3017838"/>
            <a:ext cx="7185286" cy="3674267"/>
            <a:chOff x="1008" y="1117"/>
            <a:chExt cx="2174" cy="1611"/>
          </a:xfrm>
        </p:grpSpPr>
        <p:sp>
          <p:nvSpPr>
            <p:cNvPr id="35872" name="Oval 3"/>
            <p:cNvSpPr>
              <a:spLocks noChangeArrowheads="1"/>
            </p:cNvSpPr>
            <p:nvPr/>
          </p:nvSpPr>
          <p:spPr bwMode="auto">
            <a:xfrm>
              <a:off x="2162" y="1155"/>
              <a:ext cx="255" cy="151"/>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73" name="Line 4"/>
            <p:cNvSpPr>
              <a:spLocks noChangeShapeType="1"/>
            </p:cNvSpPr>
            <p:nvPr/>
          </p:nvSpPr>
          <p:spPr bwMode="auto">
            <a:xfrm flipH="1">
              <a:off x="1744" y="1315"/>
              <a:ext cx="454"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74" name="Oval 5"/>
            <p:cNvSpPr>
              <a:spLocks noChangeArrowheads="1"/>
            </p:cNvSpPr>
            <p:nvPr/>
          </p:nvSpPr>
          <p:spPr bwMode="auto">
            <a:xfrm>
              <a:off x="2071" y="1639"/>
              <a:ext cx="256"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75" name="Oval 6"/>
            <p:cNvSpPr>
              <a:spLocks noChangeArrowheads="1"/>
            </p:cNvSpPr>
            <p:nvPr/>
          </p:nvSpPr>
          <p:spPr bwMode="auto">
            <a:xfrm>
              <a:off x="1160" y="2076"/>
              <a:ext cx="259"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zh-TW"/>
            </a:p>
          </p:txBody>
        </p:sp>
        <p:sp>
          <p:nvSpPr>
            <p:cNvPr id="35876" name="Oval 7"/>
            <p:cNvSpPr>
              <a:spLocks noChangeArrowheads="1"/>
            </p:cNvSpPr>
            <p:nvPr/>
          </p:nvSpPr>
          <p:spPr bwMode="auto">
            <a:xfrm>
              <a:off x="1525" y="1639"/>
              <a:ext cx="257"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77" name="Oval 8"/>
            <p:cNvSpPr>
              <a:spLocks noChangeArrowheads="1"/>
            </p:cNvSpPr>
            <p:nvPr/>
          </p:nvSpPr>
          <p:spPr bwMode="auto">
            <a:xfrm>
              <a:off x="2660" y="1639"/>
              <a:ext cx="258"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78" name="Oval 9"/>
            <p:cNvSpPr>
              <a:spLocks noChangeArrowheads="1"/>
            </p:cNvSpPr>
            <p:nvPr/>
          </p:nvSpPr>
          <p:spPr bwMode="auto">
            <a:xfrm>
              <a:off x="1751" y="2076"/>
              <a:ext cx="258"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79" name="Oval 10"/>
            <p:cNvSpPr>
              <a:spLocks noChangeArrowheads="1"/>
            </p:cNvSpPr>
            <p:nvPr/>
          </p:nvSpPr>
          <p:spPr bwMode="auto">
            <a:xfrm>
              <a:off x="2342" y="2076"/>
              <a:ext cx="258" cy="1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80" name="Line 11"/>
            <p:cNvSpPr>
              <a:spLocks noChangeShapeType="1"/>
            </p:cNvSpPr>
            <p:nvPr/>
          </p:nvSpPr>
          <p:spPr bwMode="auto">
            <a:xfrm flipH="1">
              <a:off x="1336" y="1774"/>
              <a:ext cx="227" cy="29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1" name="Line 12"/>
            <p:cNvSpPr>
              <a:spLocks noChangeShapeType="1"/>
            </p:cNvSpPr>
            <p:nvPr/>
          </p:nvSpPr>
          <p:spPr bwMode="auto">
            <a:xfrm flipH="1">
              <a:off x="2243" y="1315"/>
              <a:ext cx="46"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2" name="Line 13"/>
            <p:cNvSpPr>
              <a:spLocks noChangeShapeType="1"/>
            </p:cNvSpPr>
            <p:nvPr/>
          </p:nvSpPr>
          <p:spPr bwMode="auto">
            <a:xfrm>
              <a:off x="2380" y="1315"/>
              <a:ext cx="365"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3" name="Line 14"/>
            <p:cNvSpPr>
              <a:spLocks noChangeShapeType="1"/>
            </p:cNvSpPr>
            <p:nvPr/>
          </p:nvSpPr>
          <p:spPr bwMode="auto">
            <a:xfrm flipH="1">
              <a:off x="1926" y="1815"/>
              <a:ext cx="229" cy="25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4" name="Line 15"/>
            <p:cNvSpPr>
              <a:spLocks noChangeShapeType="1"/>
            </p:cNvSpPr>
            <p:nvPr/>
          </p:nvSpPr>
          <p:spPr bwMode="auto">
            <a:xfrm>
              <a:off x="2243" y="1815"/>
              <a:ext cx="182" cy="25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85" name="Rectangle 16"/>
            <p:cNvSpPr>
              <a:spLocks noChangeArrowheads="1"/>
            </p:cNvSpPr>
            <p:nvPr/>
          </p:nvSpPr>
          <p:spPr bwMode="auto">
            <a:xfrm>
              <a:off x="2190" y="1117"/>
              <a:ext cx="20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A</a:t>
              </a:r>
            </a:p>
          </p:txBody>
        </p:sp>
        <p:sp>
          <p:nvSpPr>
            <p:cNvPr id="35886" name="Rectangle 17"/>
            <p:cNvSpPr>
              <a:spLocks noChangeArrowheads="1"/>
            </p:cNvSpPr>
            <p:nvPr/>
          </p:nvSpPr>
          <p:spPr bwMode="auto">
            <a:xfrm>
              <a:off x="1554" y="1604"/>
              <a:ext cx="19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B</a:t>
              </a:r>
            </a:p>
          </p:txBody>
        </p:sp>
        <p:sp>
          <p:nvSpPr>
            <p:cNvPr id="35887" name="Rectangle 18"/>
            <p:cNvSpPr>
              <a:spLocks noChangeArrowheads="1"/>
            </p:cNvSpPr>
            <p:nvPr/>
          </p:nvSpPr>
          <p:spPr bwMode="auto">
            <a:xfrm>
              <a:off x="2103" y="1600"/>
              <a:ext cx="20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C</a:t>
              </a:r>
            </a:p>
          </p:txBody>
        </p:sp>
        <p:sp>
          <p:nvSpPr>
            <p:cNvPr id="35888" name="Rectangle 19"/>
            <p:cNvSpPr>
              <a:spLocks noChangeArrowheads="1"/>
            </p:cNvSpPr>
            <p:nvPr/>
          </p:nvSpPr>
          <p:spPr bwMode="auto">
            <a:xfrm>
              <a:off x="2695" y="1604"/>
              <a:ext cx="20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D</a:t>
              </a:r>
            </a:p>
          </p:txBody>
        </p:sp>
        <p:sp>
          <p:nvSpPr>
            <p:cNvPr id="35889" name="Rectangle 20"/>
            <p:cNvSpPr>
              <a:spLocks noChangeArrowheads="1"/>
            </p:cNvSpPr>
            <p:nvPr/>
          </p:nvSpPr>
          <p:spPr bwMode="auto">
            <a:xfrm>
              <a:off x="1189" y="2039"/>
              <a:ext cx="19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E</a:t>
              </a:r>
            </a:p>
          </p:txBody>
        </p:sp>
        <p:sp>
          <p:nvSpPr>
            <p:cNvPr id="35890" name="Rectangle 21"/>
            <p:cNvSpPr>
              <a:spLocks noChangeArrowheads="1"/>
            </p:cNvSpPr>
            <p:nvPr/>
          </p:nvSpPr>
          <p:spPr bwMode="auto">
            <a:xfrm>
              <a:off x="1795" y="2039"/>
              <a:ext cx="18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F</a:t>
              </a:r>
            </a:p>
          </p:txBody>
        </p:sp>
        <p:sp>
          <p:nvSpPr>
            <p:cNvPr id="35891" name="Rectangle 22"/>
            <p:cNvSpPr>
              <a:spLocks noChangeArrowheads="1"/>
            </p:cNvSpPr>
            <p:nvPr/>
          </p:nvSpPr>
          <p:spPr bwMode="auto">
            <a:xfrm>
              <a:off x="2366" y="2042"/>
              <a:ext cx="209"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G</a:t>
              </a:r>
            </a:p>
          </p:txBody>
        </p:sp>
        <p:sp>
          <p:nvSpPr>
            <p:cNvPr id="35892" name="Line 23"/>
            <p:cNvSpPr>
              <a:spLocks noChangeShapeType="1"/>
            </p:cNvSpPr>
            <p:nvPr/>
          </p:nvSpPr>
          <p:spPr bwMode="auto">
            <a:xfrm>
              <a:off x="2834" y="1815"/>
              <a:ext cx="182" cy="25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useBgFill="1">
          <p:nvSpPr>
            <p:cNvPr id="35893" name="Rectangle 24"/>
            <p:cNvSpPr>
              <a:spLocks noChangeArrowheads="1"/>
            </p:cNvSpPr>
            <p:nvPr/>
          </p:nvSpPr>
          <p:spPr bwMode="auto">
            <a:xfrm>
              <a:off x="2933" y="2076"/>
              <a:ext cx="212" cy="150"/>
            </a:xfrm>
            <a:prstGeom prst="rect">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r>
                <a:rPr lang="en-US" altLang="zh-TW" sz="3200" b="1">
                  <a:latin typeface="Times New Roman" pitchFamily="18" charset="0"/>
                  <a:ea typeface="細明體" pitchFamily="49" charset="-120"/>
                </a:rPr>
                <a:t>L4</a:t>
              </a:r>
            </a:p>
          </p:txBody>
        </p:sp>
        <p:sp useBgFill="1">
          <p:nvSpPr>
            <p:cNvPr id="35894" name="Rectangle 25"/>
            <p:cNvSpPr>
              <a:spLocks noChangeArrowheads="1"/>
            </p:cNvSpPr>
            <p:nvPr/>
          </p:nvSpPr>
          <p:spPr bwMode="auto">
            <a:xfrm>
              <a:off x="1072" y="2577"/>
              <a:ext cx="210" cy="151"/>
            </a:xfrm>
            <a:prstGeom prst="rect">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r>
                <a:rPr lang="en-US" altLang="zh-TW" sz="3200" b="1">
                  <a:latin typeface="Times New Roman" pitchFamily="18" charset="0"/>
                  <a:ea typeface="細明體" pitchFamily="49" charset="-120"/>
                </a:rPr>
                <a:t>L1</a:t>
              </a:r>
            </a:p>
          </p:txBody>
        </p:sp>
        <p:sp useBgFill="1">
          <p:nvSpPr>
            <p:cNvPr id="35895" name="Rectangle 26"/>
            <p:cNvSpPr>
              <a:spLocks noChangeArrowheads="1"/>
            </p:cNvSpPr>
            <p:nvPr/>
          </p:nvSpPr>
          <p:spPr bwMode="auto">
            <a:xfrm>
              <a:off x="1798" y="2577"/>
              <a:ext cx="211" cy="151"/>
            </a:xfrm>
            <a:prstGeom prst="rect">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r>
                <a:rPr lang="en-US" altLang="zh-TW" sz="3200" b="1">
                  <a:latin typeface="Times New Roman" pitchFamily="18" charset="0"/>
                  <a:ea typeface="細明體" pitchFamily="49" charset="-120"/>
                </a:rPr>
                <a:t>L2</a:t>
              </a:r>
            </a:p>
          </p:txBody>
        </p:sp>
        <p:sp useBgFill="1">
          <p:nvSpPr>
            <p:cNvPr id="35896" name="Rectangle 27"/>
            <p:cNvSpPr>
              <a:spLocks noChangeArrowheads="1"/>
            </p:cNvSpPr>
            <p:nvPr/>
          </p:nvSpPr>
          <p:spPr bwMode="auto">
            <a:xfrm>
              <a:off x="2479" y="2577"/>
              <a:ext cx="212" cy="151"/>
            </a:xfrm>
            <a:prstGeom prst="rect">
              <a:avLst/>
            </a:prstGeom>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r>
                <a:rPr lang="en-US" altLang="zh-TW" sz="3200" b="1">
                  <a:latin typeface="Times New Roman" pitchFamily="18" charset="0"/>
                  <a:ea typeface="細明體" pitchFamily="49" charset="-120"/>
                </a:rPr>
                <a:t>L3</a:t>
              </a:r>
            </a:p>
          </p:txBody>
        </p:sp>
        <p:sp>
          <p:nvSpPr>
            <p:cNvPr id="35897" name="Line 28"/>
            <p:cNvSpPr>
              <a:spLocks noChangeShapeType="1"/>
            </p:cNvSpPr>
            <p:nvPr/>
          </p:nvSpPr>
          <p:spPr bwMode="auto">
            <a:xfrm flipH="1">
              <a:off x="1153" y="2234"/>
              <a:ext cx="90"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98" name="Line 29"/>
            <p:cNvSpPr>
              <a:spLocks noChangeShapeType="1"/>
            </p:cNvSpPr>
            <p:nvPr/>
          </p:nvSpPr>
          <p:spPr bwMode="auto">
            <a:xfrm>
              <a:off x="1926" y="2234"/>
              <a:ext cx="0"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99" name="Line 30"/>
            <p:cNvSpPr>
              <a:spLocks noChangeShapeType="1"/>
            </p:cNvSpPr>
            <p:nvPr/>
          </p:nvSpPr>
          <p:spPr bwMode="auto">
            <a:xfrm>
              <a:off x="2471" y="2234"/>
              <a:ext cx="91" cy="3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900" name="Rectangle 31"/>
            <p:cNvSpPr>
              <a:spLocks noChangeArrowheads="1"/>
            </p:cNvSpPr>
            <p:nvPr/>
          </p:nvSpPr>
          <p:spPr bwMode="auto">
            <a:xfrm>
              <a:off x="1779" y="1320"/>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4</a:t>
              </a:r>
            </a:p>
          </p:txBody>
        </p:sp>
        <p:sp>
          <p:nvSpPr>
            <p:cNvPr id="35901" name="Rectangle 32"/>
            <p:cNvSpPr>
              <a:spLocks noChangeArrowheads="1"/>
            </p:cNvSpPr>
            <p:nvPr/>
          </p:nvSpPr>
          <p:spPr bwMode="auto">
            <a:xfrm>
              <a:off x="2100" y="1362"/>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3</a:t>
              </a:r>
            </a:p>
          </p:txBody>
        </p:sp>
        <p:sp>
          <p:nvSpPr>
            <p:cNvPr id="35902" name="Rectangle 33"/>
            <p:cNvSpPr>
              <a:spLocks noChangeArrowheads="1"/>
            </p:cNvSpPr>
            <p:nvPr/>
          </p:nvSpPr>
          <p:spPr bwMode="auto">
            <a:xfrm>
              <a:off x="2597" y="1320"/>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2</a:t>
              </a:r>
            </a:p>
          </p:txBody>
        </p:sp>
        <p:sp>
          <p:nvSpPr>
            <p:cNvPr id="35903" name="Rectangle 34"/>
            <p:cNvSpPr>
              <a:spLocks noChangeArrowheads="1"/>
            </p:cNvSpPr>
            <p:nvPr/>
          </p:nvSpPr>
          <p:spPr bwMode="auto">
            <a:xfrm>
              <a:off x="1279" y="17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3</a:t>
              </a:r>
            </a:p>
          </p:txBody>
        </p:sp>
        <p:sp>
          <p:nvSpPr>
            <p:cNvPr id="35904" name="Rectangle 35"/>
            <p:cNvSpPr>
              <a:spLocks noChangeArrowheads="1"/>
            </p:cNvSpPr>
            <p:nvPr/>
          </p:nvSpPr>
          <p:spPr bwMode="auto">
            <a:xfrm>
              <a:off x="1008" y="2240"/>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2</a:t>
              </a:r>
            </a:p>
          </p:txBody>
        </p:sp>
        <p:sp>
          <p:nvSpPr>
            <p:cNvPr id="35905" name="Rectangle 36"/>
            <p:cNvSpPr>
              <a:spLocks noChangeArrowheads="1"/>
            </p:cNvSpPr>
            <p:nvPr/>
          </p:nvSpPr>
          <p:spPr bwMode="auto">
            <a:xfrm>
              <a:off x="1779" y="17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4</a:t>
              </a:r>
            </a:p>
          </p:txBody>
        </p:sp>
        <p:sp>
          <p:nvSpPr>
            <p:cNvPr id="35906" name="Rectangle 37"/>
            <p:cNvSpPr>
              <a:spLocks noChangeArrowheads="1"/>
            </p:cNvSpPr>
            <p:nvPr/>
          </p:nvSpPr>
          <p:spPr bwMode="auto">
            <a:xfrm>
              <a:off x="1736" y="22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1</a:t>
              </a:r>
            </a:p>
          </p:txBody>
        </p:sp>
        <p:sp>
          <p:nvSpPr>
            <p:cNvPr id="35907" name="Rectangle 38"/>
            <p:cNvSpPr>
              <a:spLocks noChangeArrowheads="1"/>
            </p:cNvSpPr>
            <p:nvPr/>
          </p:nvSpPr>
          <p:spPr bwMode="auto">
            <a:xfrm>
              <a:off x="2326" y="17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8</a:t>
              </a:r>
            </a:p>
          </p:txBody>
        </p:sp>
        <p:sp>
          <p:nvSpPr>
            <p:cNvPr id="35908" name="Rectangle 39"/>
            <p:cNvSpPr>
              <a:spLocks noChangeArrowheads="1"/>
            </p:cNvSpPr>
            <p:nvPr/>
          </p:nvSpPr>
          <p:spPr bwMode="auto">
            <a:xfrm>
              <a:off x="2554" y="22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1</a:t>
              </a:r>
            </a:p>
          </p:txBody>
        </p:sp>
        <p:sp>
          <p:nvSpPr>
            <p:cNvPr id="35909" name="Rectangle 40"/>
            <p:cNvSpPr>
              <a:spLocks noChangeArrowheads="1"/>
            </p:cNvSpPr>
            <p:nvPr/>
          </p:nvSpPr>
          <p:spPr bwMode="auto">
            <a:xfrm>
              <a:off x="3007" y="1781"/>
              <a:ext cx="175"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3200" b="1">
                  <a:latin typeface="Times New Roman" pitchFamily="18" charset="0"/>
                  <a:ea typeface="細明體" pitchFamily="49" charset="-120"/>
                </a:rPr>
                <a:t>3</a:t>
              </a:r>
            </a:p>
          </p:txBody>
        </p:sp>
      </p:grpSp>
      <p:sp>
        <p:nvSpPr>
          <p:cNvPr id="35843" name="Rectangle 41"/>
          <p:cNvSpPr>
            <a:spLocks noChangeArrowheads="1"/>
          </p:cNvSpPr>
          <p:nvPr/>
        </p:nvSpPr>
        <p:spPr bwMode="auto">
          <a:xfrm>
            <a:off x="1196979" y="6763544"/>
            <a:ext cx="6076950" cy="46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b="1" u="sng">
                <a:solidFill>
                  <a:srgbClr val="114FFB"/>
                </a:solidFill>
              </a:rPr>
              <a:t>List of Candidate Steps</a:t>
            </a:r>
            <a:endParaRPr lang="en-US" altLang="zh-TW" b="1" i="1" u="sng">
              <a:solidFill>
                <a:srgbClr val="114FFB"/>
              </a:solidFill>
            </a:endParaRPr>
          </a:p>
        </p:txBody>
      </p:sp>
      <p:sp>
        <p:nvSpPr>
          <p:cNvPr id="35844" name="Rectangle 42"/>
          <p:cNvSpPr>
            <a:spLocks noChangeArrowheads="1"/>
          </p:cNvSpPr>
          <p:nvPr/>
        </p:nvSpPr>
        <p:spPr bwMode="auto">
          <a:xfrm>
            <a:off x="10485586" y="4903068"/>
            <a:ext cx="4956176" cy="535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150" tIns="92076" rIns="184150" bIns="92076">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800" b="1" dirty="0">
                <a:latin typeface="Times New Roman" pitchFamily="18" charset="0"/>
                <a:ea typeface="細明體" pitchFamily="49" charset="-120"/>
              </a:rPr>
              <a:t>Node     </a:t>
            </a:r>
            <a:r>
              <a:rPr lang="en-US" altLang="zh-TW" sz="2800" b="1" u="sng" dirty="0">
                <a:latin typeface="Times New Roman" pitchFamily="18" charset="0"/>
                <a:ea typeface="細明體" pitchFamily="49" charset="-120"/>
              </a:rPr>
              <a:t>g(n)</a:t>
            </a:r>
            <a:r>
              <a:rPr lang="en-US" altLang="zh-TW" sz="2800" b="1" dirty="0">
                <a:latin typeface="Times New Roman" pitchFamily="18" charset="0"/>
                <a:ea typeface="細明體" pitchFamily="49" charset="-120"/>
              </a:rPr>
              <a:t>    </a:t>
            </a:r>
            <a:r>
              <a:rPr lang="en-US" altLang="zh-TW" sz="2800" b="1" u="sng" dirty="0">
                <a:latin typeface="Times New Roman" pitchFamily="18" charset="0"/>
                <a:ea typeface="細明體" pitchFamily="49" charset="-120"/>
              </a:rPr>
              <a:t>h*(n)</a:t>
            </a:r>
            <a:r>
              <a:rPr lang="en-US" altLang="zh-TW" sz="2800" b="1" dirty="0">
                <a:latin typeface="Times New Roman" pitchFamily="18" charset="0"/>
                <a:ea typeface="細明體" pitchFamily="49" charset="-120"/>
              </a:rPr>
              <a:t>    </a:t>
            </a:r>
            <a:r>
              <a:rPr lang="en-US" altLang="zh-TW" sz="2800" b="1" u="sng" dirty="0">
                <a:latin typeface="Times New Roman" pitchFamily="18" charset="0"/>
                <a:ea typeface="細明體" pitchFamily="49" charset="-120"/>
              </a:rPr>
              <a:t>f(n)</a:t>
            </a:r>
            <a:r>
              <a:rPr lang="en-US" altLang="zh-TW" sz="2800" b="1" dirty="0">
                <a:latin typeface="Times New Roman" pitchFamily="18" charset="0"/>
                <a:ea typeface="細明體" pitchFamily="49" charset="-120"/>
              </a:rPr>
              <a:t> </a:t>
            </a:r>
          </a:p>
          <a:p>
            <a:r>
              <a:rPr lang="en-US" altLang="zh-TW" sz="2800" b="1" dirty="0">
                <a:latin typeface="Times New Roman" pitchFamily="18" charset="0"/>
                <a:ea typeface="細明體" pitchFamily="49" charset="-120"/>
              </a:rPr>
              <a:t>A             </a:t>
            </a:r>
            <a:r>
              <a:rPr lang="en-US" altLang="zh-TW" sz="2800" dirty="0">
                <a:latin typeface="Times New Roman" pitchFamily="18" charset="0"/>
                <a:ea typeface="細明體" pitchFamily="49" charset="-120"/>
              </a:rPr>
              <a:t>0         15       15</a:t>
            </a:r>
            <a:endParaRPr lang="en-US" altLang="zh-TW" sz="2800" b="1" dirty="0">
              <a:latin typeface="Times New Roman" pitchFamily="18" charset="0"/>
              <a:ea typeface="細明體" pitchFamily="49" charset="-120"/>
            </a:endParaRPr>
          </a:p>
          <a:p>
            <a:r>
              <a:rPr lang="en-US" altLang="zh-TW" sz="2800" b="1" dirty="0">
                <a:latin typeface="Times New Roman" pitchFamily="18" charset="0"/>
                <a:ea typeface="細明體" pitchFamily="49" charset="-120"/>
              </a:rPr>
              <a:t>B             </a:t>
            </a:r>
            <a:r>
              <a:rPr lang="en-US" altLang="zh-TW" sz="2800" dirty="0">
                <a:latin typeface="Times New Roman" pitchFamily="18" charset="0"/>
                <a:ea typeface="細明體" pitchFamily="49" charset="-120"/>
              </a:rPr>
              <a:t>4          9        13</a:t>
            </a:r>
          </a:p>
          <a:p>
            <a:r>
              <a:rPr lang="en-US" altLang="zh-TW" sz="2800" b="1" dirty="0">
                <a:latin typeface="Times New Roman" pitchFamily="18" charset="0"/>
                <a:ea typeface="細明體" pitchFamily="49" charset="-120"/>
              </a:rPr>
              <a:t>C             </a:t>
            </a:r>
            <a:r>
              <a:rPr lang="en-US" altLang="zh-TW" sz="2800" dirty="0">
                <a:latin typeface="Times New Roman" pitchFamily="18" charset="0"/>
                <a:ea typeface="細明體" pitchFamily="49" charset="-120"/>
              </a:rPr>
              <a:t>3         12       15</a:t>
            </a:r>
          </a:p>
          <a:p>
            <a:r>
              <a:rPr lang="en-US" altLang="zh-TW" sz="2800" b="1" dirty="0">
                <a:latin typeface="Times New Roman" pitchFamily="18" charset="0"/>
                <a:ea typeface="細明體" pitchFamily="49" charset="-120"/>
              </a:rPr>
              <a:t>D             </a:t>
            </a:r>
            <a:r>
              <a:rPr lang="en-US" altLang="zh-TW" sz="2800" dirty="0">
                <a:latin typeface="Times New Roman" pitchFamily="18" charset="0"/>
                <a:ea typeface="細明體" pitchFamily="49" charset="-120"/>
              </a:rPr>
              <a:t>2          5          7</a:t>
            </a:r>
          </a:p>
          <a:p>
            <a:r>
              <a:rPr lang="en-US" altLang="zh-TW" sz="2800" b="1" dirty="0">
                <a:latin typeface="Times New Roman" pitchFamily="18" charset="0"/>
                <a:ea typeface="細明體" pitchFamily="49" charset="-120"/>
              </a:rPr>
              <a:t>E             </a:t>
            </a:r>
            <a:r>
              <a:rPr lang="en-US" altLang="zh-TW" sz="2800" dirty="0">
                <a:latin typeface="Times New Roman" pitchFamily="18" charset="0"/>
                <a:ea typeface="細明體" pitchFamily="49" charset="-120"/>
              </a:rPr>
              <a:t>7          4        11</a:t>
            </a:r>
            <a:endParaRPr lang="en-US" altLang="zh-TW" sz="2800" b="1" dirty="0">
              <a:latin typeface="Times New Roman" pitchFamily="18" charset="0"/>
              <a:ea typeface="細明體" pitchFamily="49" charset="-120"/>
            </a:endParaRPr>
          </a:p>
          <a:p>
            <a:r>
              <a:rPr lang="en-US" altLang="zh-TW" sz="2800" b="1" dirty="0">
                <a:latin typeface="Times New Roman" pitchFamily="18" charset="0"/>
                <a:ea typeface="細明體" pitchFamily="49" charset="-120"/>
              </a:rPr>
              <a:t>F             </a:t>
            </a:r>
            <a:r>
              <a:rPr lang="en-US" altLang="zh-TW" sz="2800" dirty="0">
                <a:latin typeface="Times New Roman" pitchFamily="18" charset="0"/>
                <a:ea typeface="細明體" pitchFamily="49" charset="-120"/>
              </a:rPr>
              <a:t>7          2          9</a:t>
            </a:r>
            <a:r>
              <a:rPr lang="en-US" altLang="zh-TW" sz="2800" b="1" dirty="0">
                <a:latin typeface="Times New Roman" pitchFamily="18" charset="0"/>
                <a:ea typeface="細明體" pitchFamily="49" charset="-120"/>
              </a:rPr>
              <a:t>   </a:t>
            </a:r>
          </a:p>
          <a:p>
            <a:r>
              <a:rPr lang="en-US" altLang="zh-TW" sz="2800" b="1" dirty="0">
                <a:latin typeface="Times New Roman" pitchFamily="18" charset="0"/>
                <a:ea typeface="細明體" pitchFamily="49" charset="-120"/>
              </a:rPr>
              <a:t>G            </a:t>
            </a:r>
            <a:r>
              <a:rPr lang="en-US" altLang="zh-TW" sz="2800" dirty="0">
                <a:latin typeface="Times New Roman" pitchFamily="18" charset="0"/>
                <a:ea typeface="細明體" pitchFamily="49" charset="-120"/>
              </a:rPr>
              <a:t>11         3        14  </a:t>
            </a:r>
          </a:p>
          <a:p>
            <a:r>
              <a:rPr lang="en-US" altLang="zh-TW" sz="2800" b="1" dirty="0">
                <a:latin typeface="Times New Roman" pitchFamily="18" charset="0"/>
                <a:ea typeface="細明體" pitchFamily="49" charset="-120"/>
              </a:rPr>
              <a:t>L1           </a:t>
            </a:r>
            <a:r>
              <a:rPr lang="en-US" altLang="zh-TW" sz="2800" dirty="0">
                <a:latin typeface="Times New Roman" pitchFamily="18" charset="0"/>
                <a:ea typeface="細明體" pitchFamily="49" charset="-120"/>
              </a:rPr>
              <a:t>9           0          9</a:t>
            </a:r>
            <a:endParaRPr lang="en-US" altLang="zh-TW" sz="2800" b="1" dirty="0">
              <a:latin typeface="Times New Roman" pitchFamily="18" charset="0"/>
              <a:ea typeface="細明體" pitchFamily="49" charset="-120"/>
            </a:endParaRPr>
          </a:p>
          <a:p>
            <a:r>
              <a:rPr lang="en-US" altLang="zh-TW" sz="2800" b="1" dirty="0">
                <a:latin typeface="Times New Roman" pitchFamily="18" charset="0"/>
                <a:ea typeface="細明體" pitchFamily="49" charset="-120"/>
              </a:rPr>
              <a:t>L2           </a:t>
            </a:r>
            <a:r>
              <a:rPr lang="en-US" altLang="zh-TW" sz="2800" dirty="0">
                <a:latin typeface="Times New Roman" pitchFamily="18" charset="0"/>
                <a:ea typeface="細明體" pitchFamily="49" charset="-120"/>
              </a:rPr>
              <a:t>8           0          8</a:t>
            </a:r>
          </a:p>
          <a:p>
            <a:r>
              <a:rPr lang="en-US" altLang="zh-TW" sz="2800" b="1" dirty="0">
                <a:latin typeface="Times New Roman" pitchFamily="18" charset="0"/>
                <a:ea typeface="細明體" pitchFamily="49" charset="-120"/>
              </a:rPr>
              <a:t>L3          </a:t>
            </a:r>
            <a:r>
              <a:rPr lang="en-US" altLang="zh-TW" sz="2800" dirty="0">
                <a:latin typeface="Times New Roman" pitchFamily="18" charset="0"/>
                <a:ea typeface="細明體" pitchFamily="49" charset="-120"/>
              </a:rPr>
              <a:t>12          0        12</a:t>
            </a:r>
            <a:endParaRPr lang="en-US" altLang="zh-TW" sz="2800" b="1" dirty="0">
              <a:latin typeface="Times New Roman" pitchFamily="18" charset="0"/>
              <a:ea typeface="細明體" pitchFamily="49" charset="-120"/>
            </a:endParaRPr>
          </a:p>
          <a:p>
            <a:r>
              <a:rPr lang="en-US" altLang="zh-TW" sz="2800" b="1" dirty="0">
                <a:latin typeface="Times New Roman" pitchFamily="18" charset="0"/>
                <a:ea typeface="細明體" pitchFamily="49" charset="-120"/>
              </a:rPr>
              <a:t>L4           </a:t>
            </a:r>
            <a:r>
              <a:rPr lang="en-US" altLang="zh-TW" sz="2800" dirty="0">
                <a:latin typeface="Times New Roman" pitchFamily="18" charset="0"/>
                <a:ea typeface="細明體" pitchFamily="49" charset="-120"/>
              </a:rPr>
              <a:t>5           0          5</a:t>
            </a:r>
          </a:p>
        </p:txBody>
      </p:sp>
      <p:sp useBgFill="1">
        <p:nvSpPr>
          <p:cNvPr id="35845" name="Oval 43"/>
          <p:cNvSpPr>
            <a:spLocks noChangeArrowheads="1"/>
          </p:cNvSpPr>
          <p:nvPr/>
        </p:nvSpPr>
        <p:spPr bwMode="auto">
          <a:xfrm>
            <a:off x="936626" y="9613902"/>
            <a:ext cx="1749424" cy="419100"/>
          </a:xfrm>
          <a:prstGeom prst="ellipse">
            <a:avLst/>
          </a:prstGeom>
          <a:ln w="254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p>
        </p:txBody>
      </p:sp>
      <p:sp>
        <p:nvSpPr>
          <p:cNvPr id="35846" name="Rectangle 44"/>
          <p:cNvSpPr>
            <a:spLocks noGrp="1" noChangeArrowheads="1"/>
          </p:cNvSpPr>
          <p:nvPr>
            <p:ph type="title"/>
          </p:nvPr>
        </p:nvSpPr>
        <p:spPr bwMode="auto">
          <a:xfrm>
            <a:off x="146050" y="241302"/>
            <a:ext cx="17081500" cy="8786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6600" b="1">
                <a:latin typeface="Times New Roman" pitchFamily="18" charset="0"/>
              </a:rPr>
              <a:t>Heuristic Search: Another Example</a:t>
            </a:r>
          </a:p>
        </p:txBody>
      </p:sp>
      <p:graphicFrame>
        <p:nvGraphicFramePr>
          <p:cNvPr id="35847" name="Object 45"/>
          <p:cNvGraphicFramePr>
            <a:graphicFrameLocks noGrp="1"/>
          </p:cNvGraphicFramePr>
          <p:nvPr>
            <p:ph sz="half" idx="1"/>
            <p:extLst>
              <p:ext uri="{D42A27DB-BD31-4B8C-83A1-F6EECF244321}">
                <p14:modId xmlns:p14="http://schemas.microsoft.com/office/powerpoint/2010/main" val="1526376536"/>
              </p:ext>
            </p:extLst>
          </p:nvPr>
        </p:nvGraphicFramePr>
        <p:xfrm>
          <a:off x="7877176" y="2881196"/>
          <a:ext cx="10296524" cy="1943100"/>
        </p:xfrm>
        <a:graphic>
          <a:graphicData uri="http://schemas.openxmlformats.org/presentationml/2006/ole">
            <mc:AlternateContent xmlns:mc="http://schemas.openxmlformats.org/markup-compatibility/2006">
              <mc:Choice xmlns:v="urn:schemas-microsoft-com:vml" Requires="v">
                <p:oleObj spid="_x0000_s35952" name="方程式" r:id="rId3" imgW="2667000" imgH="673100" progId="Equation.3">
                  <p:embed/>
                </p:oleObj>
              </mc:Choice>
              <mc:Fallback>
                <p:oleObj name="方程式" r:id="rId3" imgW="2667000" imgH="673100" progId="Equation.3">
                  <p:embed/>
                  <p:pic>
                    <p:nvPicPr>
                      <p:cNvPr id="0" name="Object 45"/>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7176" y="2881196"/>
                        <a:ext cx="10296524"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8" name="Text Box 46"/>
          <p:cNvSpPr txBox="1">
            <a:spLocks noChangeArrowheads="1"/>
          </p:cNvSpPr>
          <p:nvPr/>
        </p:nvSpPr>
        <p:spPr bwMode="auto">
          <a:xfrm>
            <a:off x="107953" y="1415258"/>
            <a:ext cx="181800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buFontTx/>
              <a:buChar char="•"/>
            </a:pPr>
            <a:r>
              <a:rPr lang="en-US" altLang="zh-TW" sz="4000" b="1" dirty="0">
                <a:latin typeface="Times New Roman" pitchFamily="18" charset="0"/>
              </a:rPr>
              <a:t>Problem: Find a path with the highest score from root node “A” to some leaf node (one of “L1”,”L2”,”L3”,”L4”)</a:t>
            </a:r>
          </a:p>
        </p:txBody>
      </p:sp>
      <p:graphicFrame>
        <p:nvGraphicFramePr>
          <p:cNvPr id="118831" name="Group 47"/>
          <p:cNvGraphicFramePr>
            <a:graphicFrameLocks noGrp="1"/>
          </p:cNvGraphicFramePr>
          <p:nvPr>
            <p:ph sz="half" idx="2"/>
          </p:nvPr>
        </p:nvGraphicFramePr>
        <p:xfrm>
          <a:off x="1222376" y="7304090"/>
          <a:ext cx="5753100" cy="2747964"/>
        </p:xfrm>
        <a:graphic>
          <a:graphicData uri="http://schemas.openxmlformats.org/drawingml/2006/table">
            <a:tbl>
              <a:tblPr/>
              <a:tblGrid>
                <a:gridCol w="1489074"/>
                <a:gridCol w="4264026"/>
              </a:tblGrid>
              <a:tr h="429706">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Top</a:t>
                      </a:r>
                      <a:endParaRPr kumimoji="1" lang="en-US" altLang="zh-TW" sz="2400" b="1"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400" b="1"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Candidate List</a:t>
                      </a:r>
                      <a:endParaRPr kumimoji="1" lang="en-US" altLang="zh-TW" sz="2400" b="1"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28">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A(15)</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A(15)</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28">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C(15)</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C(15), B(13), D(7)</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1746">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G(14)</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G (14), B(13), F(9), D(7)</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28">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B(13)</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B(13), L3(12), F(9), D(7)</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28">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L3(12)</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L3 (12), E(11), F(9), D(7)</a:t>
                      </a:r>
                      <a:endParaRPr kumimoji="1" lang="en-US" altLang="zh-TW" sz="2200" b="0" i="0" u="none" strike="noStrike" cap="none" normalizeH="0" baseline="0" smtClean="0">
                        <a:ln>
                          <a:noFill/>
                        </a:ln>
                        <a:solidFill>
                          <a:schemeClr val="tx1"/>
                        </a:solidFill>
                        <a:effectLst/>
                        <a:latin typeface="Times New Roman" pitchFamily="18" charset="0"/>
                        <a:ea typeface="新細明體" pitchFamily="18" charset="-120"/>
                      </a:endParaRPr>
                    </a:p>
                  </a:txBody>
                  <a:tcPr marL="182880" marR="182880" marT="68548" marB="6854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8" name="圖片 4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526" y="5896445"/>
            <a:ext cx="2064724" cy="720082"/>
          </a:xfrm>
          <a:prstGeom prst="rect">
            <a:avLst/>
          </a:prstGeom>
        </p:spPr>
      </p:pic>
      <p:sp>
        <p:nvSpPr>
          <p:cNvPr id="49"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23</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177800" y="284164"/>
            <a:ext cx="16459200" cy="81676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6600" b="1">
                <a:solidFill>
                  <a:schemeClr val="tx1"/>
                </a:solidFill>
                <a:latin typeface="Times New Roman" pitchFamily="18" charset="0"/>
              </a:rPr>
              <a:t>A*  Search and Speech Recognition</a:t>
            </a:r>
          </a:p>
        </p:txBody>
      </p:sp>
      <p:sp>
        <p:nvSpPr>
          <p:cNvPr id="36867" name="Rectangle 3"/>
          <p:cNvSpPr>
            <a:spLocks noGrp="1" noChangeArrowheads="1"/>
          </p:cNvSpPr>
          <p:nvPr>
            <p:ph type="body" sz="half" idx="1"/>
          </p:nvPr>
        </p:nvSpPr>
        <p:spPr bwMode="auto">
          <a:xfrm>
            <a:off x="0" y="1472407"/>
            <a:ext cx="18072100" cy="86415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marL="361950" indent="-361950" eaLnBrk="1" hangingPunct="1">
              <a:lnSpc>
                <a:spcPct val="80000"/>
              </a:lnSpc>
              <a:spcBef>
                <a:spcPct val="15000"/>
              </a:spcBef>
            </a:pPr>
            <a:r>
              <a:rPr lang="en-US" altLang="zh-TW" sz="4000" b="1" dirty="0">
                <a:latin typeface="Times New Roman" pitchFamily="18" charset="0"/>
              </a:rPr>
              <a:t>Admissibility</a:t>
            </a:r>
          </a:p>
          <a:p>
            <a:pPr marL="1085850" lvl="1" indent="-365126" eaLnBrk="1" hangingPunct="1">
              <a:lnSpc>
                <a:spcPct val="80000"/>
              </a:lnSpc>
              <a:spcBef>
                <a:spcPct val="15000"/>
              </a:spcBef>
            </a:pPr>
            <a:r>
              <a:rPr lang="en-US" altLang="zh-TW" sz="2800" dirty="0">
                <a:latin typeface="Times New Roman" pitchFamily="18" charset="0"/>
              </a:rPr>
              <a:t>a search algorithm is admissible if it is guaranteed that the first solution found is optimal, if one exists (for example, beam search is NOT admissible)</a:t>
            </a:r>
          </a:p>
          <a:p>
            <a:pPr marL="361950" indent="-361950" eaLnBrk="1" hangingPunct="1">
              <a:lnSpc>
                <a:spcPct val="80000"/>
              </a:lnSpc>
              <a:spcBef>
                <a:spcPct val="15000"/>
              </a:spcBef>
            </a:pPr>
            <a:r>
              <a:rPr lang="en-US" altLang="zh-TW" sz="4000" b="1" dirty="0">
                <a:latin typeface="Times New Roman" pitchFamily="18" charset="0"/>
              </a:rPr>
              <a:t>It can be shown </a:t>
            </a:r>
          </a:p>
          <a:p>
            <a:pPr marL="1085850" lvl="1" indent="-365126" eaLnBrk="1" hangingPunct="1">
              <a:lnSpc>
                <a:spcPct val="80000"/>
              </a:lnSpc>
              <a:spcBef>
                <a:spcPct val="15000"/>
              </a:spcBef>
            </a:pPr>
            <a:r>
              <a:rPr lang="en-US" altLang="zh-TW" sz="2800" dirty="0">
                <a:latin typeface="Times New Roman" pitchFamily="18" charset="0"/>
              </a:rPr>
              <a:t>the heuristic search is admissible if</a:t>
            </a:r>
          </a:p>
          <a:p>
            <a:pPr marL="1085850" lvl="1" indent="-365126" eaLnBrk="1" hangingPunct="1">
              <a:lnSpc>
                <a:spcPct val="80000"/>
              </a:lnSpc>
              <a:spcBef>
                <a:spcPct val="15000"/>
              </a:spcBef>
              <a:buNone/>
            </a:pPr>
            <a:r>
              <a:rPr lang="en-US" altLang="zh-TW" sz="2800" dirty="0">
                <a:latin typeface="Times New Roman" pitchFamily="18" charset="0"/>
              </a:rPr>
              <a:t>                                         for all n with a highest-score problem</a:t>
            </a:r>
          </a:p>
          <a:p>
            <a:pPr marL="1085850" lvl="1" indent="-365126" eaLnBrk="1" hangingPunct="1">
              <a:lnSpc>
                <a:spcPct val="80000"/>
              </a:lnSpc>
              <a:spcBef>
                <a:spcPct val="50000"/>
              </a:spcBef>
            </a:pPr>
            <a:r>
              <a:rPr lang="en-US" altLang="zh-TW" sz="2800" dirty="0">
                <a:latin typeface="Times New Roman" pitchFamily="18" charset="0"/>
              </a:rPr>
              <a:t>A</a:t>
            </a:r>
            <a:r>
              <a:rPr lang="en-US" altLang="zh-TW" sz="2800" baseline="30000" dirty="0">
                <a:latin typeface="Times New Roman" pitchFamily="18" charset="0"/>
              </a:rPr>
              <a:t>*</a:t>
            </a:r>
            <a:r>
              <a:rPr lang="en-US" altLang="zh-TW" sz="2800" dirty="0">
                <a:latin typeface="Times New Roman" pitchFamily="18" charset="0"/>
              </a:rPr>
              <a:t> search when the above is satisfied</a:t>
            </a:r>
          </a:p>
          <a:p>
            <a:pPr marL="361950" indent="-361950" eaLnBrk="1" hangingPunct="1">
              <a:lnSpc>
                <a:spcPct val="80000"/>
              </a:lnSpc>
              <a:spcBef>
                <a:spcPct val="15000"/>
              </a:spcBef>
            </a:pPr>
            <a:r>
              <a:rPr lang="en-US" altLang="zh-TW" sz="4000" b="1" dirty="0">
                <a:latin typeface="Times New Roman" pitchFamily="18" charset="0"/>
              </a:rPr>
              <a:t>Procedure</a:t>
            </a:r>
          </a:p>
          <a:p>
            <a:pPr marL="1085850" lvl="1" indent="-365126" eaLnBrk="1" hangingPunct="1">
              <a:lnSpc>
                <a:spcPct val="80000"/>
              </a:lnSpc>
              <a:spcBef>
                <a:spcPct val="15000"/>
              </a:spcBef>
            </a:pPr>
            <a:r>
              <a:rPr lang="en-US" altLang="zh-TW" sz="2800" dirty="0">
                <a:latin typeface="Times New Roman" pitchFamily="18" charset="0"/>
              </a:rPr>
              <a:t>Keep a list of next-step candidates, and proceed with the one with the highest f(n) (for a highest-score problem)</a:t>
            </a:r>
          </a:p>
          <a:p>
            <a:pPr marL="361950" indent="-361950" eaLnBrk="1" hangingPunct="1">
              <a:lnSpc>
                <a:spcPct val="80000"/>
              </a:lnSpc>
              <a:spcBef>
                <a:spcPct val="15000"/>
              </a:spcBef>
            </a:pPr>
            <a:r>
              <a:rPr lang="en-US" altLang="zh-TW" sz="4000" b="1" dirty="0">
                <a:latin typeface="Times New Roman" pitchFamily="18" charset="0"/>
              </a:rPr>
              <a:t>A</a:t>
            </a:r>
            <a:r>
              <a:rPr lang="en-US" altLang="zh-TW" sz="4000" b="1" baseline="30000" dirty="0">
                <a:latin typeface="Times New Roman" pitchFamily="18" charset="0"/>
              </a:rPr>
              <a:t>*</a:t>
            </a:r>
            <a:r>
              <a:rPr lang="en-US" altLang="zh-TW" sz="4000" b="1" dirty="0">
                <a:latin typeface="Times New Roman" pitchFamily="18" charset="0"/>
              </a:rPr>
              <a:t> search in Speech Recognition</a:t>
            </a:r>
          </a:p>
          <a:p>
            <a:pPr marL="1085850" lvl="1" indent="-365126" eaLnBrk="1" hangingPunct="1">
              <a:lnSpc>
                <a:spcPct val="80000"/>
              </a:lnSpc>
              <a:spcBef>
                <a:spcPct val="15000"/>
              </a:spcBef>
            </a:pPr>
            <a:r>
              <a:rPr lang="en-US" altLang="zh-TW" sz="4000" dirty="0">
                <a:latin typeface="Times New Roman" pitchFamily="18" charset="0"/>
              </a:rPr>
              <a:t>example 1: use of weak constraints in the first pass to generate heuristic estimates 	             in multi-pass search</a:t>
            </a:r>
          </a:p>
          <a:p>
            <a:pPr marL="1085850" lvl="1" indent="-365126" eaLnBrk="1" hangingPunct="1">
              <a:lnSpc>
                <a:spcPct val="80000"/>
              </a:lnSpc>
              <a:spcBef>
                <a:spcPct val="15000"/>
              </a:spcBef>
            </a:pPr>
            <a:r>
              <a:rPr lang="en-US" altLang="zh-TW" sz="4000" dirty="0">
                <a:latin typeface="Times New Roman" pitchFamily="18" charset="0"/>
              </a:rPr>
              <a:t>example 2: estimated average score per frame as the heuristic information</a:t>
            </a:r>
          </a:p>
          <a:p>
            <a:pPr marL="1085850" lvl="1" indent="-365126" eaLnBrk="1" hangingPunct="1">
              <a:lnSpc>
                <a:spcPct val="80000"/>
              </a:lnSpc>
              <a:spcBef>
                <a:spcPct val="15000"/>
              </a:spcBef>
            </a:pPr>
            <a:endParaRPr lang="en-US" altLang="zh-TW" sz="4000" dirty="0">
              <a:latin typeface="Times New Roman" pitchFamily="18" charset="0"/>
            </a:endParaRPr>
          </a:p>
          <a:p>
            <a:pPr marL="1085850" lvl="1" indent="-365126" eaLnBrk="1" hangingPunct="1">
              <a:lnSpc>
                <a:spcPct val="80000"/>
              </a:lnSpc>
              <a:spcBef>
                <a:spcPct val="15000"/>
              </a:spcBef>
            </a:pPr>
            <a:endParaRPr lang="en-US" altLang="zh-TW" sz="4000" dirty="0">
              <a:latin typeface="Times New Roman" pitchFamily="18" charset="0"/>
            </a:endParaRPr>
          </a:p>
          <a:p>
            <a:pPr marL="1085850" lvl="1" indent="-365126" eaLnBrk="1" hangingPunct="1">
              <a:lnSpc>
                <a:spcPct val="80000"/>
              </a:lnSpc>
              <a:spcBef>
                <a:spcPct val="15000"/>
              </a:spcBef>
            </a:pPr>
            <a:endParaRPr lang="en-US" altLang="zh-TW" sz="4000" dirty="0">
              <a:latin typeface="Times New Roman" pitchFamily="18" charset="0"/>
            </a:endParaRPr>
          </a:p>
          <a:p>
            <a:pPr marL="1085850" lvl="1" indent="-365126" eaLnBrk="1" hangingPunct="1">
              <a:lnSpc>
                <a:spcPct val="80000"/>
              </a:lnSpc>
              <a:spcBef>
                <a:spcPct val="15000"/>
              </a:spcBef>
            </a:pPr>
            <a:endParaRPr lang="en-US" altLang="zh-TW" sz="4000" dirty="0">
              <a:latin typeface="Times New Roman" pitchFamily="18" charset="0"/>
            </a:endParaRPr>
          </a:p>
        </p:txBody>
      </p:sp>
      <p:graphicFrame>
        <p:nvGraphicFramePr>
          <p:cNvPr id="36868" name="Object 4"/>
          <p:cNvGraphicFramePr>
            <a:graphicFrameLocks noGrp="1" noChangeAspect="1"/>
          </p:cNvGraphicFramePr>
          <p:nvPr>
            <p:ph sz="quarter" idx="2"/>
            <p:extLst>
              <p:ext uri="{D42A27DB-BD31-4B8C-83A1-F6EECF244321}">
                <p14:modId xmlns:p14="http://schemas.microsoft.com/office/powerpoint/2010/main" val="3897996241"/>
              </p:ext>
            </p:extLst>
          </p:nvPr>
        </p:nvGraphicFramePr>
        <p:xfrm>
          <a:off x="1943201" y="3704135"/>
          <a:ext cx="2774950" cy="642938"/>
        </p:xfrm>
        <a:graphic>
          <a:graphicData uri="http://schemas.openxmlformats.org/presentationml/2006/ole">
            <mc:AlternateContent xmlns:mc="http://schemas.openxmlformats.org/markup-compatibility/2006">
              <mc:Choice xmlns:v="urn:schemas-microsoft-com:vml" Requires="v">
                <p:oleObj spid="_x0000_s36952" name="方程式" r:id="rId3" imgW="698197" imgH="215806" progId="Equation.3">
                  <p:embed/>
                </p:oleObj>
              </mc:Choice>
              <mc:Fallback>
                <p:oleObj name="方程式" r:id="rId3" imgW="698197" imgH="215806"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201" y="3704135"/>
                        <a:ext cx="27749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p:cNvGraphicFramePr>
            <a:graphicFrameLocks noGrp="1" noChangeAspect="1"/>
          </p:cNvGraphicFramePr>
          <p:nvPr>
            <p:ph sz="quarter" idx="3"/>
            <p:extLst>
              <p:ext uri="{D42A27DB-BD31-4B8C-83A1-F6EECF244321}">
                <p14:modId xmlns:p14="http://schemas.microsoft.com/office/powerpoint/2010/main" val="321557260"/>
              </p:ext>
            </p:extLst>
          </p:nvPr>
        </p:nvGraphicFramePr>
        <p:xfrm>
          <a:off x="3086100" y="7829699"/>
          <a:ext cx="13233400" cy="1900238"/>
        </p:xfrm>
        <a:graphic>
          <a:graphicData uri="http://schemas.openxmlformats.org/presentationml/2006/ole">
            <mc:AlternateContent xmlns:mc="http://schemas.openxmlformats.org/markup-compatibility/2006">
              <mc:Choice xmlns:v="urn:schemas-microsoft-com:vml" Requires="v">
                <p:oleObj spid="_x0000_s36953" name="方程式" r:id="rId5" imgW="4178300" imgH="800100" progId="Equation.3">
                  <p:embed/>
                </p:oleObj>
              </mc:Choice>
              <mc:Fallback>
                <p:oleObj name="方程式" r:id="rId5" imgW="4178300" imgH="8001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7829699"/>
                        <a:ext cx="132334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24</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2591457374"/>
              </p:ext>
            </p:extLst>
          </p:nvPr>
        </p:nvGraphicFramePr>
        <p:xfrm>
          <a:off x="791072" y="1579898"/>
          <a:ext cx="16849872" cy="7052172"/>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45920">
                <a:tc>
                  <a:txBody>
                    <a:bodyPr/>
                    <a:lstStyle/>
                    <a:p>
                      <a:pPr algn="ctr"/>
                      <a:r>
                        <a:rPr lang="en-US" altLang="zh-TW" sz="2800" dirty="0" smtClean="0">
                          <a:latin typeface="Times New Roman" panose="02020603050405020304" pitchFamily="18" charset="0"/>
                          <a:cs typeface="Times New Roman" panose="02020603050405020304" pitchFamily="18" charset="0"/>
                        </a:rPr>
                        <a:t>4</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5</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dirty="0" smtClean="0">
                        <a:latin typeface="標楷體" panose="03000509000000000000" pitchFamily="65" charset="-120"/>
                        <a:ea typeface="標楷體" panose="03000509000000000000" pitchFamily="65" charset="-12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6</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25</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1232" y="2474680"/>
            <a:ext cx="4752528" cy="821824"/>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9345" y="3810190"/>
            <a:ext cx="2316750" cy="1487668"/>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5903" y="5422654"/>
            <a:ext cx="4403186" cy="1547496"/>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3696" y="7072027"/>
            <a:ext cx="4108100" cy="1498410"/>
          </a:xfrm>
          <a:prstGeom prst="rect">
            <a:avLst/>
          </a:prstGeom>
        </p:spPr>
      </p:pic>
      <p:grpSp>
        <p:nvGrpSpPr>
          <p:cNvPr id="4" name="群組 3"/>
          <p:cNvGrpSpPr/>
          <p:nvPr/>
        </p:nvGrpSpPr>
        <p:grpSpPr>
          <a:xfrm>
            <a:off x="7330859" y="2639051"/>
            <a:ext cx="1885146" cy="5602683"/>
            <a:chOff x="7330859" y="2639051"/>
            <a:chExt cx="1885146" cy="5602683"/>
          </a:xfrm>
        </p:grpSpPr>
        <p:pic>
          <p:nvPicPr>
            <p:cNvPr id="21" name="圖片 2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pic>
          <p:nvPicPr>
            <p:cNvPr id="22" name="圖片 2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7584281"/>
              <a:ext cx="1885145" cy="657453"/>
            </a:xfrm>
            <a:prstGeom prst="rect">
              <a:avLst/>
            </a:prstGeom>
          </p:spPr>
        </p:pic>
        <p:pic>
          <p:nvPicPr>
            <p:cNvPr id="23" name="圖片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5867675"/>
              <a:ext cx="1885145" cy="657453"/>
            </a:xfrm>
            <a:prstGeom prst="rect">
              <a:avLst/>
            </a:prstGeom>
          </p:spPr>
        </p:pic>
        <p:pic>
          <p:nvPicPr>
            <p:cNvPr id="24" name="圖片 23">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4209310"/>
              <a:ext cx="1885145" cy="657453"/>
            </a:xfrm>
            <a:prstGeom prst="rect">
              <a:avLst/>
            </a:prstGeom>
          </p:spPr>
        </p:pic>
      </p:grpSp>
    </p:spTree>
    <p:extLst>
      <p:ext uri="{BB962C8B-B14F-4D97-AF65-F5344CB8AC3E}">
        <p14:creationId xmlns:p14="http://schemas.microsoft.com/office/powerpoint/2010/main" val="3457047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19706069"/>
              </p:ext>
            </p:extLst>
          </p:nvPr>
        </p:nvGraphicFramePr>
        <p:xfrm>
          <a:off x="791072" y="1579898"/>
          <a:ext cx="16849872" cy="7052172"/>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6</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45920">
                <a:tc>
                  <a:txBody>
                    <a:bodyPr/>
                    <a:lstStyle/>
                    <a:p>
                      <a:pPr algn="ctr"/>
                      <a:r>
                        <a:rPr lang="en-US" altLang="zh-TW" sz="2800" dirty="0" smtClean="0">
                          <a:latin typeface="Times New Roman" panose="02020603050405020304" pitchFamily="18" charset="0"/>
                          <a:cs typeface="Times New Roman" panose="02020603050405020304" pitchFamily="18" charset="0"/>
                        </a:rPr>
                        <a:t>8,19</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9</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dirty="0" smtClean="0">
                        <a:latin typeface="標楷體" panose="03000509000000000000" pitchFamily="65" charset="-120"/>
                        <a:ea typeface="標楷體" panose="03000509000000000000" pitchFamily="65" charset="-12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10</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26</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298" y="2134397"/>
            <a:ext cx="2880320" cy="1502390"/>
          </a:xfrm>
          <a:prstGeom prst="rect">
            <a:avLst/>
          </a:prstGeom>
        </p:spPr>
      </p:pic>
      <p:pic>
        <p:nvPicPr>
          <p:cNvPr id="5" name="圖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9120" y="3831576"/>
            <a:ext cx="4608512" cy="1453196"/>
          </a:xfrm>
          <a:prstGeom prst="rect">
            <a:avLst/>
          </a:prstGeom>
        </p:spPr>
      </p:pic>
      <p:pic>
        <p:nvPicPr>
          <p:cNvPr id="6" name="圖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4275" y="5498034"/>
            <a:ext cx="3248366" cy="1398376"/>
          </a:xfrm>
          <a:prstGeom prst="rect">
            <a:avLst/>
          </a:prstGeom>
        </p:spPr>
      </p:pic>
      <p:pic>
        <p:nvPicPr>
          <p:cNvPr id="7" name="圖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42706" y="7085557"/>
            <a:ext cx="4608512" cy="1388050"/>
          </a:xfrm>
          <a:prstGeom prst="rect">
            <a:avLst/>
          </a:prstGeom>
        </p:spPr>
      </p:pic>
      <p:grpSp>
        <p:nvGrpSpPr>
          <p:cNvPr id="19" name="群組 18"/>
          <p:cNvGrpSpPr/>
          <p:nvPr/>
        </p:nvGrpSpPr>
        <p:grpSpPr>
          <a:xfrm>
            <a:off x="7330859" y="2639051"/>
            <a:ext cx="1885146" cy="5602683"/>
            <a:chOff x="7330859" y="2639051"/>
            <a:chExt cx="1885146" cy="5602683"/>
          </a:xfrm>
        </p:grpSpPr>
        <p:pic>
          <p:nvPicPr>
            <p:cNvPr id="20" name="圖片 1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pic>
          <p:nvPicPr>
            <p:cNvPr id="21" name="圖片 2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7584281"/>
              <a:ext cx="1885145" cy="657453"/>
            </a:xfrm>
            <a:prstGeom prst="rect">
              <a:avLst/>
            </a:prstGeom>
          </p:spPr>
        </p:pic>
        <p:pic>
          <p:nvPicPr>
            <p:cNvPr id="22" name="圖片 2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5867675"/>
              <a:ext cx="1885145" cy="657453"/>
            </a:xfrm>
            <a:prstGeom prst="rect">
              <a:avLst/>
            </a:prstGeom>
          </p:spPr>
        </p:pic>
        <p:pic>
          <p:nvPicPr>
            <p:cNvPr id="23" name="圖片 22">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4209310"/>
              <a:ext cx="1885145" cy="657453"/>
            </a:xfrm>
            <a:prstGeom prst="rect">
              <a:avLst/>
            </a:prstGeom>
          </p:spPr>
        </p:pic>
      </p:grpSp>
    </p:spTree>
    <p:extLst>
      <p:ext uri="{BB962C8B-B14F-4D97-AF65-F5344CB8AC3E}">
        <p14:creationId xmlns:p14="http://schemas.microsoft.com/office/powerpoint/2010/main" val="1819087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5674827"/>
              </p:ext>
            </p:extLst>
          </p:nvPr>
        </p:nvGraphicFramePr>
        <p:xfrm>
          <a:off x="791072" y="1579898"/>
          <a:ext cx="16849872" cy="7052172"/>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10</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45920">
                <a:tc>
                  <a:txBody>
                    <a:bodyPr/>
                    <a:lstStyle/>
                    <a:p>
                      <a:pPr algn="ctr"/>
                      <a:r>
                        <a:rPr lang="en-US" altLang="zh-TW" sz="2800" dirty="0" smtClean="0">
                          <a:latin typeface="Times New Roman" panose="02020603050405020304" pitchFamily="18" charset="0"/>
                          <a:cs typeface="Times New Roman" panose="02020603050405020304" pitchFamily="18" charset="0"/>
                        </a:rPr>
                        <a:t>12</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12</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dirty="0" smtClean="0">
                        <a:latin typeface="標楷體" panose="03000509000000000000" pitchFamily="65" charset="-120"/>
                        <a:ea typeface="標楷體" panose="03000509000000000000" pitchFamily="65" charset="-12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13</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27</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1312" y="2148210"/>
            <a:ext cx="3024336" cy="1474764"/>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5702" y="4279816"/>
            <a:ext cx="4958148" cy="754944"/>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5758" y="5465646"/>
            <a:ext cx="1702896" cy="1463152"/>
          </a:xfrm>
          <a:prstGeom prst="rect">
            <a:avLst/>
          </a:prstGeom>
        </p:spPr>
      </p:pic>
      <p:pic>
        <p:nvPicPr>
          <p:cNvPr id="11" name="圖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05988" y="7093286"/>
            <a:ext cx="3178424" cy="1524448"/>
          </a:xfrm>
          <a:prstGeom prst="rect">
            <a:avLst/>
          </a:prstGeom>
        </p:spPr>
      </p:pic>
      <p:grpSp>
        <p:nvGrpSpPr>
          <p:cNvPr id="15" name="群組 14"/>
          <p:cNvGrpSpPr/>
          <p:nvPr/>
        </p:nvGrpSpPr>
        <p:grpSpPr>
          <a:xfrm>
            <a:off x="7330859" y="2639051"/>
            <a:ext cx="1885146" cy="5602683"/>
            <a:chOff x="7330859" y="2639051"/>
            <a:chExt cx="1885146" cy="5602683"/>
          </a:xfrm>
        </p:grpSpPr>
        <p:pic>
          <p:nvPicPr>
            <p:cNvPr id="19" name="圖片 18">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pic>
          <p:nvPicPr>
            <p:cNvPr id="20" name="圖片 1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7584281"/>
              <a:ext cx="1885145" cy="657453"/>
            </a:xfrm>
            <a:prstGeom prst="rect">
              <a:avLst/>
            </a:prstGeom>
          </p:spPr>
        </p:pic>
        <p:pic>
          <p:nvPicPr>
            <p:cNvPr id="21" name="圖片 2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5867675"/>
              <a:ext cx="1885145" cy="657453"/>
            </a:xfrm>
            <a:prstGeom prst="rect">
              <a:avLst/>
            </a:prstGeom>
          </p:spPr>
        </p:pic>
        <p:pic>
          <p:nvPicPr>
            <p:cNvPr id="22" name="圖片 2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4209310"/>
              <a:ext cx="1885145" cy="657453"/>
            </a:xfrm>
            <a:prstGeom prst="rect">
              <a:avLst/>
            </a:prstGeom>
          </p:spPr>
        </p:pic>
      </p:grpSp>
    </p:spTree>
    <p:extLst>
      <p:ext uri="{BB962C8B-B14F-4D97-AF65-F5344CB8AC3E}">
        <p14:creationId xmlns:p14="http://schemas.microsoft.com/office/powerpoint/2010/main" val="446362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405648310"/>
              </p:ext>
            </p:extLst>
          </p:nvPr>
        </p:nvGraphicFramePr>
        <p:xfrm>
          <a:off x="791072" y="1579898"/>
          <a:ext cx="16849872" cy="7052172"/>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15</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45920">
                <a:tc>
                  <a:txBody>
                    <a:bodyPr/>
                    <a:lstStyle/>
                    <a:p>
                      <a:pPr algn="ctr"/>
                      <a:r>
                        <a:rPr lang="en-US" altLang="zh-TW" sz="2800" dirty="0" smtClean="0">
                          <a:latin typeface="Times New Roman" panose="02020603050405020304" pitchFamily="18" charset="0"/>
                          <a:cs typeface="Times New Roman" panose="02020603050405020304" pitchFamily="18" charset="0"/>
                        </a:rPr>
                        <a:t>16</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18</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dirty="0" smtClean="0">
                        <a:latin typeface="標楷體" panose="03000509000000000000" pitchFamily="65" charset="-120"/>
                        <a:ea typeface="標楷體" panose="03000509000000000000" pitchFamily="65" charset="-12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20</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28</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3360" y="2189767"/>
            <a:ext cx="2592288" cy="1473510"/>
          </a:xfrm>
          <a:prstGeom prst="rect">
            <a:avLst/>
          </a:prstGeom>
        </p:spPr>
      </p:pic>
      <p:pic>
        <p:nvPicPr>
          <p:cNvPr id="5" name="圖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555" y="3813487"/>
            <a:ext cx="2701094" cy="1489374"/>
          </a:xfrm>
          <a:prstGeom prst="rect">
            <a:avLst/>
          </a:prstGeom>
        </p:spPr>
      </p:pic>
      <p:pic>
        <p:nvPicPr>
          <p:cNvPr id="6" name="圖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55801" y="5494755"/>
            <a:ext cx="2338598" cy="1382286"/>
          </a:xfrm>
          <a:prstGeom prst="rect">
            <a:avLst/>
          </a:prstGeom>
        </p:spPr>
      </p:pic>
      <p:pic>
        <p:nvPicPr>
          <p:cNvPr id="7" name="圖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04583" y="7125439"/>
            <a:ext cx="3549838" cy="1454214"/>
          </a:xfrm>
          <a:prstGeom prst="rect">
            <a:avLst/>
          </a:prstGeom>
        </p:spPr>
      </p:pic>
      <p:grpSp>
        <p:nvGrpSpPr>
          <p:cNvPr id="15" name="群組 14"/>
          <p:cNvGrpSpPr/>
          <p:nvPr/>
        </p:nvGrpSpPr>
        <p:grpSpPr>
          <a:xfrm>
            <a:off x="7330859" y="2639051"/>
            <a:ext cx="1885146" cy="5602683"/>
            <a:chOff x="7330859" y="2639051"/>
            <a:chExt cx="1885146" cy="5602683"/>
          </a:xfrm>
        </p:grpSpPr>
        <p:pic>
          <p:nvPicPr>
            <p:cNvPr id="19" name="圖片 18">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pic>
          <p:nvPicPr>
            <p:cNvPr id="20" name="圖片 1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7584281"/>
              <a:ext cx="1885145" cy="657453"/>
            </a:xfrm>
            <a:prstGeom prst="rect">
              <a:avLst/>
            </a:prstGeom>
          </p:spPr>
        </p:pic>
        <p:pic>
          <p:nvPicPr>
            <p:cNvPr id="21" name="圖片 2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5867675"/>
              <a:ext cx="1885145" cy="657453"/>
            </a:xfrm>
            <a:prstGeom prst="rect">
              <a:avLst/>
            </a:prstGeom>
          </p:spPr>
        </p:pic>
        <p:pic>
          <p:nvPicPr>
            <p:cNvPr id="22" name="圖片 2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4209310"/>
              <a:ext cx="1885145" cy="657453"/>
            </a:xfrm>
            <a:prstGeom prst="rect">
              <a:avLst/>
            </a:prstGeom>
          </p:spPr>
        </p:pic>
      </p:grpSp>
    </p:spTree>
    <p:extLst>
      <p:ext uri="{BB962C8B-B14F-4D97-AF65-F5344CB8AC3E}">
        <p14:creationId xmlns:p14="http://schemas.microsoft.com/office/powerpoint/2010/main" val="235665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981453869"/>
              </p:ext>
            </p:extLst>
          </p:nvPr>
        </p:nvGraphicFramePr>
        <p:xfrm>
          <a:off x="791072" y="1579898"/>
          <a:ext cx="16849872" cy="7052172"/>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21</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45920">
                <a:tc>
                  <a:txBody>
                    <a:bodyPr/>
                    <a:lstStyle/>
                    <a:p>
                      <a:pPr algn="ctr"/>
                      <a:r>
                        <a:rPr lang="en-US" altLang="zh-TW" sz="2800" dirty="0" smtClean="0">
                          <a:latin typeface="Times New Roman" panose="02020603050405020304" pitchFamily="18" charset="0"/>
                          <a:cs typeface="Times New Roman" panose="02020603050405020304" pitchFamily="18" charset="0"/>
                        </a:rPr>
                        <a:t>21</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22</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dirty="0" smtClean="0">
                        <a:latin typeface="標楷體" panose="03000509000000000000" pitchFamily="65" charset="-120"/>
                        <a:ea typeface="標楷體" panose="03000509000000000000" pitchFamily="65" charset="-120"/>
                      </a:endParaRPr>
                    </a:p>
                  </a:txBody>
                  <a:tcPr marL="182880" marR="182880" marT="68580" marB="68580" anchor="ctr">
                    <a:solidFill>
                      <a:srgbClr val="C4D3EA"/>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22</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國立臺灣大學電機工程學系 李琳山 教授</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本作品採用創用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可協議。</a:t>
                      </a:r>
                      <a:endParaRPr lang="en-US" altLang="zh-TW"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29</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3742" y="2589043"/>
            <a:ext cx="4850548" cy="696214"/>
          </a:xfrm>
          <a:prstGeom prst="rect">
            <a:avLst/>
          </a:prstGeom>
        </p:spPr>
      </p:pic>
      <p:pic>
        <p:nvPicPr>
          <p:cNvPr id="9" name="圖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3281" y="3981554"/>
            <a:ext cx="4881010" cy="1153240"/>
          </a:xfrm>
          <a:prstGeom prst="rect">
            <a:avLst/>
          </a:prstGeom>
        </p:spPr>
      </p:pic>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7376" y="5429577"/>
            <a:ext cx="2016224" cy="1535290"/>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6412" y="7138412"/>
            <a:ext cx="1178152" cy="1368176"/>
          </a:xfrm>
          <a:prstGeom prst="rect">
            <a:avLst/>
          </a:prstGeom>
        </p:spPr>
      </p:pic>
      <p:grpSp>
        <p:nvGrpSpPr>
          <p:cNvPr id="15" name="群組 14"/>
          <p:cNvGrpSpPr/>
          <p:nvPr/>
        </p:nvGrpSpPr>
        <p:grpSpPr>
          <a:xfrm>
            <a:off x="7330859" y="2639051"/>
            <a:ext cx="1885146" cy="5602683"/>
            <a:chOff x="7330859" y="2639051"/>
            <a:chExt cx="1885146" cy="5602683"/>
          </a:xfrm>
        </p:grpSpPr>
        <p:pic>
          <p:nvPicPr>
            <p:cNvPr id="19" name="圖片 18">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pic>
          <p:nvPicPr>
            <p:cNvPr id="20" name="圖片 1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7584281"/>
              <a:ext cx="1885145" cy="657453"/>
            </a:xfrm>
            <a:prstGeom prst="rect">
              <a:avLst/>
            </a:prstGeom>
          </p:spPr>
        </p:pic>
        <p:pic>
          <p:nvPicPr>
            <p:cNvPr id="21" name="圖片 2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59" y="5867675"/>
              <a:ext cx="1885145" cy="657453"/>
            </a:xfrm>
            <a:prstGeom prst="rect">
              <a:avLst/>
            </a:prstGeom>
          </p:spPr>
        </p:pic>
        <p:pic>
          <p:nvPicPr>
            <p:cNvPr id="22" name="圖片 21">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0860" y="4209310"/>
              <a:ext cx="1885145" cy="657453"/>
            </a:xfrm>
            <a:prstGeom prst="rect">
              <a:avLst/>
            </a:prstGeom>
          </p:spPr>
        </p:pic>
      </p:grpSp>
    </p:spTree>
    <p:extLst>
      <p:ext uri="{BB962C8B-B14F-4D97-AF65-F5344CB8AC3E}">
        <p14:creationId xmlns:p14="http://schemas.microsoft.com/office/powerpoint/2010/main" val="916519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3" y="174626"/>
            <a:ext cx="18129250" cy="9048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pPr algn="l" eaLnBrk="1" hangingPunct="1"/>
            <a:r>
              <a:rPr lang="en-US" altLang="zh-TW" sz="6600" b="1">
                <a:solidFill>
                  <a:schemeClr val="tx1"/>
                </a:solidFill>
                <a:latin typeface="Times New Roman" pitchFamily="18" charset="0"/>
              </a:rPr>
              <a:t>DTW and Dynamic Programming</a:t>
            </a:r>
          </a:p>
        </p:txBody>
      </p:sp>
      <p:sp>
        <p:nvSpPr>
          <p:cNvPr id="15363" name="Rectangle 3"/>
          <p:cNvSpPr>
            <a:spLocks noGrp="1" noChangeArrowheads="1"/>
          </p:cNvSpPr>
          <p:nvPr>
            <p:ph type="body" sz="half" idx="1"/>
          </p:nvPr>
        </p:nvSpPr>
        <p:spPr bwMode="auto">
          <a:xfrm>
            <a:off x="3" y="1362871"/>
            <a:ext cx="18180050" cy="91532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spAutoFit/>
          </a:bodyPr>
          <a:lstStyle/>
          <a:p>
            <a:pPr marL="361950" indent="-361950" eaLnBrk="1" hangingPunct="1">
              <a:lnSpc>
                <a:spcPct val="80000"/>
              </a:lnSpc>
              <a:spcBef>
                <a:spcPts val="600"/>
              </a:spcBef>
              <a:defRPr/>
            </a:pPr>
            <a:r>
              <a:rPr lang="en-US" altLang="zh-TW" sz="2400" b="1" dirty="0">
                <a:latin typeface="Times New Roman" pitchFamily="18" charset="0"/>
              </a:rPr>
              <a:t>Dynamic Time Warping (DTW)</a:t>
            </a:r>
          </a:p>
          <a:p>
            <a:pPr marL="1085850" lvl="1" indent="-365126" eaLnBrk="1" hangingPunct="1">
              <a:lnSpc>
                <a:spcPct val="80000"/>
              </a:lnSpc>
              <a:spcBef>
                <a:spcPts val="600"/>
              </a:spcBef>
              <a:defRPr/>
            </a:pPr>
            <a:r>
              <a:rPr lang="en-US" altLang="zh-TW" sz="2400" dirty="0">
                <a:latin typeface="Times New Roman" pitchFamily="18" charset="0"/>
              </a:rPr>
              <a:t>well accepted pre-HMM approach</a:t>
            </a:r>
          </a:p>
          <a:p>
            <a:pPr marL="1085850" lvl="1" indent="-365126" eaLnBrk="1" hangingPunct="1">
              <a:lnSpc>
                <a:spcPct val="80000"/>
              </a:lnSpc>
              <a:spcBef>
                <a:spcPts val="600"/>
              </a:spcBef>
              <a:defRPr/>
            </a:pPr>
            <a:r>
              <a:rPr lang="en-US" altLang="zh-TW" sz="2400" dirty="0">
                <a:latin typeface="Times New Roman" pitchFamily="18" charset="0"/>
              </a:rPr>
              <a:t>find an optimal path for matching two templates with different length</a:t>
            </a:r>
          </a:p>
          <a:p>
            <a:pPr marL="1085850" lvl="1" indent="-365126" eaLnBrk="1" hangingPunct="1">
              <a:lnSpc>
                <a:spcPct val="80000"/>
              </a:lnSpc>
              <a:spcBef>
                <a:spcPts val="600"/>
              </a:spcBef>
              <a:defRPr/>
            </a:pPr>
            <a:r>
              <a:rPr lang="en-US" altLang="zh-TW" sz="2400" dirty="0">
                <a:latin typeface="Times New Roman" pitchFamily="18" charset="0"/>
              </a:rPr>
              <a:t>good for small-vocabulary isolated-word recognition even today</a:t>
            </a:r>
          </a:p>
          <a:p>
            <a:pPr marL="361950" indent="-361950" eaLnBrk="1" hangingPunct="1">
              <a:lnSpc>
                <a:spcPct val="90000"/>
              </a:lnSpc>
              <a:spcBef>
                <a:spcPts val="600"/>
              </a:spcBef>
              <a:defRPr/>
            </a:pPr>
            <a:r>
              <a:rPr lang="en-US" altLang="zh-TW" sz="2400" b="1" dirty="0">
                <a:latin typeface="Times New Roman" pitchFamily="18" charset="0"/>
              </a:rPr>
              <a:t>Test Template [</a:t>
            </a:r>
            <a:r>
              <a:rPr lang="en-US" altLang="zh-TW" sz="2400" b="1" dirty="0" err="1">
                <a:latin typeface="Times New Roman" pitchFamily="18" charset="0"/>
              </a:rPr>
              <a:t>y</a:t>
            </a:r>
            <a:r>
              <a:rPr lang="en-US" altLang="zh-TW" sz="2400" b="1" baseline="-25000" dirty="0" err="1">
                <a:latin typeface="Times New Roman" pitchFamily="18" charset="0"/>
              </a:rPr>
              <a:t>j</a:t>
            </a:r>
            <a:r>
              <a:rPr lang="en-US" altLang="zh-TW" sz="2400" b="1" dirty="0">
                <a:latin typeface="Times New Roman" pitchFamily="18" charset="0"/>
              </a:rPr>
              <a:t>, j=1,2,...N] and Reference Template [x</a:t>
            </a:r>
            <a:r>
              <a:rPr lang="en-US" altLang="zh-TW" sz="2400" b="1" baseline="-25000" dirty="0">
                <a:latin typeface="Times New Roman" pitchFamily="18" charset="0"/>
              </a:rPr>
              <a:t>i</a:t>
            </a:r>
            <a:r>
              <a:rPr lang="en-US" altLang="zh-TW" sz="2400" b="1" dirty="0">
                <a:latin typeface="Times New Roman" pitchFamily="18" charset="0"/>
              </a:rPr>
              <a:t>, </a:t>
            </a:r>
            <a:r>
              <a:rPr lang="en-US" altLang="zh-TW" sz="2400" b="1" dirty="0" err="1">
                <a:latin typeface="Times New Roman" pitchFamily="18" charset="0"/>
              </a:rPr>
              <a:t>i</a:t>
            </a:r>
            <a:r>
              <a:rPr lang="en-US" altLang="zh-TW" sz="2400" b="1" dirty="0">
                <a:latin typeface="Times New Roman" pitchFamily="18" charset="0"/>
              </a:rPr>
              <a:t>=1,2,..M] </a:t>
            </a:r>
          </a:p>
          <a:p>
            <a:pPr marL="1085850" lvl="1" indent="-365126" eaLnBrk="1" hangingPunct="1">
              <a:lnSpc>
                <a:spcPct val="95000"/>
              </a:lnSpc>
              <a:spcBef>
                <a:spcPts val="600"/>
              </a:spcBef>
              <a:defRPr/>
            </a:pPr>
            <a:r>
              <a:rPr lang="en-US" altLang="zh-TW" sz="2400" dirty="0">
                <a:latin typeface="Times New Roman" pitchFamily="18" charset="0"/>
              </a:rPr>
              <a:t>warping both templates to a common length L</a:t>
            </a:r>
          </a:p>
          <a:p>
            <a:pPr marL="1085850" lvl="1" indent="-365126" eaLnBrk="1" hangingPunct="1">
              <a:lnSpc>
                <a:spcPct val="95000"/>
              </a:lnSpc>
              <a:spcBef>
                <a:spcPts val="600"/>
              </a:spcBef>
              <a:buNone/>
              <a:defRPr/>
            </a:pPr>
            <a:r>
              <a:rPr lang="en-US" altLang="zh-TW" sz="2400" dirty="0">
                <a:latin typeface="Times New Roman" pitchFamily="18" charset="0"/>
              </a:rPr>
              <a:t>	warping functions: </a:t>
            </a:r>
            <a:r>
              <a:rPr lang="en-US" altLang="zh-TW" sz="2400" dirty="0" err="1">
                <a:latin typeface="Times New Roman" pitchFamily="18" charset="0"/>
              </a:rPr>
              <a:t>f</a:t>
            </a:r>
            <a:r>
              <a:rPr lang="en-US" altLang="zh-TW" sz="2400" baseline="-25000" dirty="0" err="1">
                <a:latin typeface="Times New Roman" pitchFamily="18" charset="0"/>
              </a:rPr>
              <a:t>x</a:t>
            </a:r>
            <a:r>
              <a:rPr lang="en-US" altLang="zh-TW" sz="2400" dirty="0">
                <a:latin typeface="Times New Roman" pitchFamily="18" charset="0"/>
              </a:rPr>
              <a:t>(m)= </a:t>
            </a:r>
            <a:r>
              <a:rPr lang="en-US" altLang="zh-TW" sz="2400" dirty="0" err="1">
                <a:latin typeface="Times New Roman" pitchFamily="18" charset="0"/>
              </a:rPr>
              <a:t>i</a:t>
            </a:r>
            <a:r>
              <a:rPr lang="en-US" altLang="zh-TW" sz="2400" dirty="0">
                <a:latin typeface="Times New Roman" pitchFamily="18" charset="0"/>
              </a:rPr>
              <a:t>, </a:t>
            </a:r>
            <a:r>
              <a:rPr lang="en-US" altLang="zh-TW" sz="2400" dirty="0" err="1">
                <a:latin typeface="Times New Roman" pitchFamily="18" charset="0"/>
              </a:rPr>
              <a:t>f</a:t>
            </a:r>
            <a:r>
              <a:rPr lang="en-US" altLang="zh-TW" sz="2400" baseline="-25000" dirty="0" err="1">
                <a:latin typeface="Times New Roman" pitchFamily="18" charset="0"/>
              </a:rPr>
              <a:t>y</a:t>
            </a:r>
            <a:r>
              <a:rPr lang="en-US" altLang="zh-TW" sz="2400" dirty="0">
                <a:latin typeface="Times New Roman" pitchFamily="18" charset="0"/>
              </a:rPr>
              <a:t>(m)= j, m=1,2,...L</a:t>
            </a:r>
          </a:p>
          <a:p>
            <a:pPr marL="1085850" lvl="1" indent="-365126" eaLnBrk="1" hangingPunct="1">
              <a:lnSpc>
                <a:spcPct val="95000"/>
              </a:lnSpc>
              <a:spcBef>
                <a:spcPts val="600"/>
              </a:spcBef>
              <a:defRPr/>
            </a:pPr>
            <a:r>
              <a:rPr lang="en-US" altLang="zh-TW" sz="2400" dirty="0">
                <a:latin typeface="Times New Roman" pitchFamily="18" charset="0"/>
              </a:rPr>
              <a:t>endpoint constraints: </a:t>
            </a:r>
            <a:r>
              <a:rPr lang="en-US" altLang="zh-TW" sz="2400" dirty="0" err="1">
                <a:latin typeface="Times New Roman" pitchFamily="18" charset="0"/>
              </a:rPr>
              <a:t>f</a:t>
            </a:r>
            <a:r>
              <a:rPr lang="en-US" altLang="zh-TW" sz="2400" baseline="-25000" dirty="0" err="1">
                <a:latin typeface="Times New Roman" pitchFamily="18" charset="0"/>
              </a:rPr>
              <a:t>x</a:t>
            </a:r>
            <a:r>
              <a:rPr lang="en-US" altLang="zh-TW" sz="2400" dirty="0">
                <a:latin typeface="Times New Roman" pitchFamily="18" charset="0"/>
              </a:rPr>
              <a:t>(1)= </a:t>
            </a:r>
            <a:r>
              <a:rPr lang="en-US" altLang="zh-TW" sz="2400" dirty="0" err="1">
                <a:latin typeface="Times New Roman" pitchFamily="18" charset="0"/>
              </a:rPr>
              <a:t>f</a:t>
            </a:r>
            <a:r>
              <a:rPr lang="en-US" altLang="zh-TW" sz="2400" baseline="-25000" dirty="0" err="1">
                <a:latin typeface="Times New Roman" pitchFamily="18" charset="0"/>
              </a:rPr>
              <a:t>y</a:t>
            </a:r>
            <a:r>
              <a:rPr lang="en-US" altLang="zh-TW" sz="2400" dirty="0">
                <a:latin typeface="Times New Roman" pitchFamily="18" charset="0"/>
              </a:rPr>
              <a:t>(1)= 1, </a:t>
            </a:r>
            <a:r>
              <a:rPr lang="en-US" altLang="zh-TW" sz="2400" dirty="0" err="1">
                <a:latin typeface="Times New Roman" pitchFamily="18" charset="0"/>
              </a:rPr>
              <a:t>f</a:t>
            </a:r>
            <a:r>
              <a:rPr lang="en-US" altLang="zh-TW" sz="2400" baseline="-25000" dirty="0" err="1">
                <a:latin typeface="Times New Roman" pitchFamily="18" charset="0"/>
              </a:rPr>
              <a:t>x</a:t>
            </a:r>
            <a:r>
              <a:rPr lang="en-US" altLang="zh-TW" sz="2400" dirty="0">
                <a:latin typeface="Times New Roman" pitchFamily="18" charset="0"/>
              </a:rPr>
              <a:t>(L)=M, </a:t>
            </a:r>
            <a:r>
              <a:rPr lang="en-US" altLang="zh-TW" sz="2400" dirty="0" err="1">
                <a:latin typeface="Times New Roman" pitchFamily="18" charset="0"/>
              </a:rPr>
              <a:t>f</a:t>
            </a:r>
            <a:r>
              <a:rPr lang="en-US" altLang="zh-TW" sz="2400" baseline="-25000" dirty="0" err="1">
                <a:latin typeface="Times New Roman" pitchFamily="18" charset="0"/>
              </a:rPr>
              <a:t>y</a:t>
            </a:r>
            <a:r>
              <a:rPr lang="en-US" altLang="zh-TW" sz="2400" dirty="0">
                <a:latin typeface="Times New Roman" pitchFamily="18" charset="0"/>
              </a:rPr>
              <a:t>(L)= N</a:t>
            </a:r>
          </a:p>
          <a:p>
            <a:pPr marL="1085850" lvl="1" indent="-365126" eaLnBrk="1" hangingPunct="1">
              <a:lnSpc>
                <a:spcPct val="95000"/>
              </a:lnSpc>
              <a:spcBef>
                <a:spcPts val="600"/>
              </a:spcBef>
              <a:buNone/>
              <a:defRPr/>
            </a:pPr>
            <a:r>
              <a:rPr lang="en-US" altLang="zh-TW" sz="2400" dirty="0">
                <a:latin typeface="Times New Roman" pitchFamily="18" charset="0"/>
              </a:rPr>
              <a:t> 	monotonic constraints: </a:t>
            </a:r>
            <a:r>
              <a:rPr lang="en-US" altLang="zh-TW" sz="2400" dirty="0" err="1">
                <a:latin typeface="Times New Roman" pitchFamily="18" charset="0"/>
              </a:rPr>
              <a:t>f</a:t>
            </a:r>
            <a:r>
              <a:rPr lang="en-US" altLang="zh-TW" sz="2400" baseline="-25000" dirty="0" err="1">
                <a:latin typeface="Times New Roman" pitchFamily="18" charset="0"/>
              </a:rPr>
              <a:t>x</a:t>
            </a:r>
            <a:r>
              <a:rPr lang="en-US" altLang="zh-TW" sz="2400" dirty="0">
                <a:latin typeface="Times New Roman" pitchFamily="18" charset="0"/>
              </a:rPr>
              <a:t>(m+1) </a:t>
            </a:r>
            <a:r>
              <a:rPr lang="en-US" altLang="zh-TW" sz="2400" dirty="0">
                <a:latin typeface="Times New Roman" pitchFamily="18" charset="0"/>
                <a:cs typeface="Times New Roman" pitchFamily="18" charset="0"/>
              </a:rPr>
              <a:t>≥</a:t>
            </a:r>
            <a:r>
              <a:rPr lang="en-US" altLang="zh-TW" sz="2400" dirty="0">
                <a:latin typeface="Times New Roman" pitchFamily="18" charset="0"/>
              </a:rPr>
              <a:t> </a:t>
            </a:r>
            <a:r>
              <a:rPr lang="en-US" altLang="zh-TW" sz="2400" dirty="0" err="1">
                <a:latin typeface="Times New Roman" pitchFamily="18" charset="0"/>
              </a:rPr>
              <a:t>f</a:t>
            </a:r>
            <a:r>
              <a:rPr lang="en-US" altLang="zh-TW" sz="2400" baseline="-25000" dirty="0" err="1">
                <a:latin typeface="Times New Roman" pitchFamily="18" charset="0"/>
              </a:rPr>
              <a:t>x</a:t>
            </a:r>
            <a:r>
              <a:rPr lang="en-US" altLang="zh-TW" sz="2400" dirty="0">
                <a:latin typeface="Times New Roman" pitchFamily="18" charset="0"/>
              </a:rPr>
              <a:t>(m), </a:t>
            </a:r>
            <a:r>
              <a:rPr lang="en-US" altLang="zh-TW" sz="2400" dirty="0" err="1">
                <a:latin typeface="Times New Roman" pitchFamily="18" charset="0"/>
              </a:rPr>
              <a:t>f</a:t>
            </a:r>
            <a:r>
              <a:rPr lang="en-US" altLang="zh-TW" sz="2400" baseline="-25000" dirty="0" err="1">
                <a:latin typeface="Times New Roman" pitchFamily="18" charset="0"/>
              </a:rPr>
              <a:t>y</a:t>
            </a:r>
            <a:r>
              <a:rPr lang="en-US" altLang="zh-TW" sz="2400" dirty="0">
                <a:latin typeface="Times New Roman" pitchFamily="18" charset="0"/>
              </a:rPr>
              <a:t>(m+1) </a:t>
            </a:r>
            <a:r>
              <a:rPr lang="en-US" altLang="zh-TW" sz="2400" dirty="0">
                <a:latin typeface="Times New Roman" pitchFamily="18" charset="0"/>
                <a:cs typeface="Times New Roman" pitchFamily="18" charset="0"/>
              </a:rPr>
              <a:t>≥</a:t>
            </a:r>
            <a:r>
              <a:rPr lang="en-US" altLang="zh-TW" sz="2400" dirty="0">
                <a:latin typeface="Times New Roman" pitchFamily="18" charset="0"/>
              </a:rPr>
              <a:t> </a:t>
            </a:r>
            <a:r>
              <a:rPr lang="en-US" altLang="zh-TW" sz="2400" dirty="0" err="1">
                <a:latin typeface="Times New Roman" pitchFamily="18" charset="0"/>
              </a:rPr>
              <a:t>f</a:t>
            </a:r>
            <a:r>
              <a:rPr lang="en-US" altLang="zh-TW" sz="2400" baseline="-25000" dirty="0" err="1">
                <a:latin typeface="Times New Roman" pitchFamily="18" charset="0"/>
              </a:rPr>
              <a:t>y</a:t>
            </a:r>
            <a:r>
              <a:rPr lang="en-US" altLang="zh-TW" sz="2400" dirty="0">
                <a:latin typeface="Times New Roman" pitchFamily="18" charset="0"/>
              </a:rPr>
              <a:t>(m)</a:t>
            </a:r>
          </a:p>
          <a:p>
            <a:pPr marL="1085850" lvl="1" indent="-365126" eaLnBrk="1" hangingPunct="1">
              <a:lnSpc>
                <a:spcPct val="80000"/>
              </a:lnSpc>
              <a:spcBef>
                <a:spcPts val="600"/>
              </a:spcBef>
              <a:defRPr/>
            </a:pPr>
            <a:r>
              <a:rPr lang="en-US" altLang="zh-TW" sz="2400" dirty="0">
                <a:latin typeface="Times New Roman" pitchFamily="18" charset="0"/>
              </a:rPr>
              <a:t>matching pair:                  </a:t>
            </a:r>
            <a:r>
              <a:rPr lang="zh-TW" altLang="en-US" sz="2400" dirty="0">
                <a:latin typeface="Times New Roman" pitchFamily="18" charset="0"/>
              </a:rPr>
              <a:t>         </a:t>
            </a:r>
            <a:r>
              <a:rPr lang="en-US" altLang="zh-TW" sz="2400" dirty="0">
                <a:latin typeface="Times New Roman" pitchFamily="18" charset="0"/>
              </a:rPr>
              <a:t>for every m,   m: index for matching pairs</a:t>
            </a:r>
          </a:p>
          <a:p>
            <a:pPr marL="1085850" lvl="1" indent="-365126" eaLnBrk="1" hangingPunct="1">
              <a:lnSpc>
                <a:spcPct val="80000"/>
              </a:lnSpc>
              <a:spcBef>
                <a:spcPts val="600"/>
              </a:spcBef>
              <a:defRPr/>
            </a:pPr>
            <a:r>
              <a:rPr lang="en-US" altLang="zh-TW" sz="2400" dirty="0">
                <a:latin typeface="Times New Roman" pitchFamily="18" charset="0"/>
              </a:rPr>
              <a:t>recursive relationship:</a:t>
            </a:r>
          </a:p>
          <a:p>
            <a:pPr marL="720724" lvl="1" indent="0" eaLnBrk="1" hangingPunct="1">
              <a:lnSpc>
                <a:spcPct val="80000"/>
              </a:lnSpc>
              <a:spcBef>
                <a:spcPts val="600"/>
              </a:spcBef>
              <a:buNone/>
              <a:defRPr/>
            </a:pPr>
            <a:endParaRPr lang="en-US" altLang="zh-TW" sz="2400" dirty="0">
              <a:latin typeface="Times New Roman" pitchFamily="18" charset="0"/>
            </a:endParaRPr>
          </a:p>
          <a:p>
            <a:pPr marL="1085850" lvl="1" indent="-365126" eaLnBrk="1" hangingPunct="1">
              <a:lnSpc>
                <a:spcPct val="80000"/>
              </a:lnSpc>
              <a:spcBef>
                <a:spcPts val="600"/>
              </a:spcBef>
              <a:defRPr/>
            </a:pPr>
            <a:endParaRPr lang="en-US" altLang="zh-TW" sz="2400" dirty="0">
              <a:latin typeface="Times New Roman" pitchFamily="18" charset="0"/>
            </a:endParaRPr>
          </a:p>
          <a:p>
            <a:pPr marL="1085850" lvl="1" indent="-365126" eaLnBrk="1" hangingPunct="1">
              <a:lnSpc>
                <a:spcPct val="80000"/>
              </a:lnSpc>
              <a:spcBef>
                <a:spcPts val="600"/>
              </a:spcBef>
              <a:defRPr/>
            </a:pPr>
            <a:endParaRPr lang="en-US" altLang="zh-TW" sz="2400" dirty="0">
              <a:latin typeface="Times New Roman" pitchFamily="18" charset="0"/>
            </a:endParaRPr>
          </a:p>
          <a:p>
            <a:pPr marL="1085850" lvl="1" indent="-365126" eaLnBrk="1" hangingPunct="1">
              <a:lnSpc>
                <a:spcPct val="80000"/>
              </a:lnSpc>
              <a:spcBef>
                <a:spcPts val="600"/>
              </a:spcBef>
              <a:buNone/>
              <a:defRPr/>
            </a:pPr>
            <a:r>
              <a:rPr lang="en-US" altLang="zh-TW" sz="2400" dirty="0">
                <a:latin typeface="Times New Roman" pitchFamily="18" charset="0"/>
              </a:rPr>
              <a:t>		</a:t>
            </a:r>
          </a:p>
          <a:p>
            <a:pPr marL="1085850" lvl="1" indent="-365126" eaLnBrk="1" hangingPunct="1">
              <a:lnSpc>
                <a:spcPct val="80000"/>
              </a:lnSpc>
              <a:spcBef>
                <a:spcPts val="600"/>
              </a:spcBef>
              <a:buNone/>
              <a:defRPr/>
            </a:pPr>
            <a:endParaRPr lang="en-US" altLang="zh-TW" sz="2400" dirty="0">
              <a:latin typeface="Times New Roman" pitchFamily="18" charset="0"/>
            </a:endParaRPr>
          </a:p>
          <a:p>
            <a:pPr marL="1085850" lvl="1" indent="-365126" eaLnBrk="1" hangingPunct="1">
              <a:lnSpc>
                <a:spcPct val="80000"/>
              </a:lnSpc>
              <a:spcBef>
                <a:spcPts val="600"/>
              </a:spcBef>
              <a:buNone/>
              <a:defRPr/>
            </a:pPr>
            <a:endParaRPr lang="en-US" altLang="zh-TW" sz="2400" dirty="0">
              <a:latin typeface="Times New Roman" pitchFamily="18" charset="0"/>
            </a:endParaRPr>
          </a:p>
          <a:p>
            <a:pPr marL="1085850" lvl="1" indent="-365126" eaLnBrk="1" hangingPunct="1">
              <a:lnSpc>
                <a:spcPct val="80000"/>
              </a:lnSpc>
              <a:spcBef>
                <a:spcPts val="600"/>
              </a:spcBef>
              <a:buNone/>
              <a:defRPr/>
            </a:pPr>
            <a:endParaRPr lang="en-US" altLang="zh-TW" sz="2400" dirty="0">
              <a:latin typeface="Times New Roman" pitchFamily="18" charset="0"/>
            </a:endParaRPr>
          </a:p>
          <a:p>
            <a:pPr marL="1085850" lvl="1" indent="-365126" eaLnBrk="1" hangingPunct="1">
              <a:lnSpc>
                <a:spcPct val="120000"/>
              </a:lnSpc>
              <a:spcBef>
                <a:spcPts val="600"/>
              </a:spcBef>
              <a:defRPr/>
            </a:pPr>
            <a:r>
              <a:rPr lang="en-US" altLang="zh-TW" sz="2400" dirty="0">
                <a:latin typeface="Times New Roman" pitchFamily="18" charset="0"/>
              </a:rPr>
              <a:t>global constraints/local constraints</a:t>
            </a:r>
          </a:p>
          <a:p>
            <a:pPr marL="1085850" lvl="1" indent="-365126" eaLnBrk="1" hangingPunct="1">
              <a:lnSpc>
                <a:spcPct val="80000"/>
              </a:lnSpc>
              <a:spcBef>
                <a:spcPts val="600"/>
              </a:spcBef>
              <a:defRPr/>
            </a:pPr>
            <a:r>
              <a:rPr lang="en-US" altLang="zh-TW" sz="2400" dirty="0">
                <a:latin typeface="Times New Roman" pitchFamily="18" charset="0"/>
              </a:rPr>
              <a:t>lack of a good approach to train a good reference pattern</a:t>
            </a:r>
          </a:p>
          <a:p>
            <a:pPr marL="361950" indent="-361950" eaLnBrk="1" hangingPunct="1">
              <a:lnSpc>
                <a:spcPct val="90000"/>
              </a:lnSpc>
              <a:spcBef>
                <a:spcPts val="600"/>
              </a:spcBef>
              <a:defRPr/>
            </a:pPr>
            <a:r>
              <a:rPr lang="en-US" altLang="zh-TW" sz="2400" b="1" dirty="0">
                <a:latin typeface="Times New Roman" pitchFamily="18" charset="0"/>
              </a:rPr>
              <a:t>Dynamic Programming</a:t>
            </a:r>
          </a:p>
          <a:p>
            <a:pPr marL="1085850" lvl="1" indent="-365126" eaLnBrk="1" hangingPunct="1">
              <a:lnSpc>
                <a:spcPct val="80000"/>
              </a:lnSpc>
              <a:spcBef>
                <a:spcPts val="600"/>
              </a:spcBef>
              <a:defRPr/>
            </a:pPr>
            <a:r>
              <a:rPr lang="en-US" altLang="zh-TW" sz="2400" dirty="0">
                <a:latin typeface="Times New Roman" pitchFamily="18" charset="0"/>
              </a:rPr>
              <a:t>replacing the problem by a smaller sub-problem and formulating an iterative procedure</a:t>
            </a:r>
          </a:p>
          <a:p>
            <a:pPr marL="360000" lvl="1" indent="-360000" eaLnBrk="1" hangingPunct="1">
              <a:lnSpc>
                <a:spcPct val="90000"/>
              </a:lnSpc>
              <a:spcBef>
                <a:spcPts val="600"/>
              </a:spcBef>
              <a:buFont typeface="Arial" pitchFamily="34" charset="0"/>
              <a:buChar char="•"/>
              <a:defRPr/>
            </a:pPr>
            <a:r>
              <a:rPr lang="en-US" altLang="zh-TW" sz="2400" b="1" dirty="0">
                <a:latin typeface="Times New Roman" pitchFamily="18" charset="0"/>
                <a:cs typeface="+mn-cs"/>
              </a:rPr>
              <a:t>Reference: 4.7 up to 4.7.3 of </a:t>
            </a:r>
            <a:r>
              <a:rPr lang="en-US" altLang="zh-TW" sz="2400" b="1" dirty="0" err="1">
                <a:latin typeface="Times New Roman" pitchFamily="18" charset="0"/>
                <a:cs typeface="+mn-cs"/>
              </a:rPr>
              <a:t>Rabiner</a:t>
            </a:r>
            <a:r>
              <a:rPr lang="en-US" altLang="zh-TW" sz="2400" b="1" dirty="0">
                <a:latin typeface="Times New Roman" pitchFamily="18" charset="0"/>
                <a:cs typeface="+mn-cs"/>
              </a:rPr>
              <a:t> and </a:t>
            </a:r>
            <a:r>
              <a:rPr lang="en-US" altLang="zh-TW" sz="2400" b="1" dirty="0" err="1">
                <a:latin typeface="Times New Roman" pitchFamily="18" charset="0"/>
                <a:cs typeface="+mn-cs"/>
              </a:rPr>
              <a:t>Juang</a:t>
            </a:r>
            <a:endParaRPr lang="en-US" altLang="zh-TW" sz="2400" b="1" dirty="0">
              <a:latin typeface="Times New Roman" pitchFamily="18" charset="0"/>
              <a:cs typeface="+mn-cs"/>
            </a:endParaRPr>
          </a:p>
        </p:txBody>
      </p:sp>
      <p:graphicFrame>
        <p:nvGraphicFramePr>
          <p:cNvPr id="16388" name="Object 4"/>
          <p:cNvGraphicFramePr>
            <a:graphicFrameLocks noGrp="1" noChangeAspect="1"/>
          </p:cNvGraphicFramePr>
          <p:nvPr>
            <p:ph sz="half" idx="2"/>
            <p:extLst>
              <p:ext uri="{D42A27DB-BD31-4B8C-83A1-F6EECF244321}">
                <p14:modId xmlns:p14="http://schemas.microsoft.com/office/powerpoint/2010/main" val="447284108"/>
              </p:ext>
            </p:extLst>
          </p:nvPr>
        </p:nvGraphicFramePr>
        <p:xfrm>
          <a:off x="1223120" y="5720358"/>
          <a:ext cx="13411200" cy="2606040"/>
        </p:xfrm>
        <a:graphic>
          <a:graphicData uri="http://schemas.openxmlformats.org/presentationml/2006/ole">
            <mc:AlternateContent xmlns:mc="http://schemas.openxmlformats.org/markup-compatibility/2006">
              <mc:Choice xmlns:v="urn:schemas-microsoft-com:vml" Requires="v">
                <p:oleObj spid="_x0000_s16475" name="方程式" r:id="rId3" imgW="5588000" imgH="1447800" progId="Equation.3">
                  <p:embed/>
                </p:oleObj>
              </mc:Choice>
              <mc:Fallback>
                <p:oleObj name="方程式" r:id="rId3" imgW="5588000" imgH="1447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120" y="5720358"/>
                        <a:ext cx="13411200" cy="260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物件 1"/>
          <p:cNvGraphicFramePr>
            <a:graphicFrameLocks noChangeAspect="1"/>
          </p:cNvGraphicFramePr>
          <p:nvPr>
            <p:extLst>
              <p:ext uri="{D42A27DB-BD31-4B8C-83A1-F6EECF244321}">
                <p14:modId xmlns:p14="http://schemas.microsoft.com/office/powerpoint/2010/main" val="1328158872"/>
              </p:ext>
            </p:extLst>
          </p:nvPr>
        </p:nvGraphicFramePr>
        <p:xfrm>
          <a:off x="3095328" y="5000279"/>
          <a:ext cx="2016224" cy="425750"/>
        </p:xfrm>
        <a:graphic>
          <a:graphicData uri="http://schemas.openxmlformats.org/presentationml/2006/ole">
            <mc:AlternateContent xmlns:mc="http://schemas.openxmlformats.org/markup-compatibility/2006">
              <mc:Choice xmlns:v="urn:schemas-microsoft-com:vml" Requires="v">
                <p:oleObj spid="_x0000_s16476" name="方程式" r:id="rId5" imgW="901440" imgH="253800" progId="Equation.3">
                  <p:embed/>
                </p:oleObj>
              </mc:Choice>
              <mc:Fallback>
                <p:oleObj name="方程式" r:id="rId5" imgW="901440" imgH="253800" progId="Equation.3">
                  <p:embed/>
                  <p:pic>
                    <p:nvPicPr>
                      <p:cNvPr id="0" name="物件 1"/>
                      <p:cNvPicPr>
                        <a:picLocks noChangeAspect="1" noChangeArrowheads="1"/>
                      </p:cNvPicPr>
                      <p:nvPr/>
                    </p:nvPicPr>
                    <p:blipFill>
                      <a:blip r:embed="rId6"/>
                      <a:srcRect/>
                      <a:stretch>
                        <a:fillRect/>
                      </a:stretch>
                    </p:blipFill>
                    <p:spPr bwMode="auto">
                      <a:xfrm>
                        <a:off x="3095328" y="5000279"/>
                        <a:ext cx="2016224" cy="425750"/>
                      </a:xfrm>
                      <a:prstGeom prst="rect">
                        <a:avLst/>
                      </a:prstGeom>
                      <a:noFill/>
                      <a:ln>
                        <a:noFill/>
                      </a:ln>
                      <a:extLst/>
                    </p:spPr>
                  </p:pic>
                </p:oleObj>
              </mc:Fallback>
            </mc:AlternateContent>
          </a:graphicData>
        </a:graphic>
      </p:graphicFrame>
      <p:sp>
        <p:nvSpPr>
          <p:cNvPr id="7"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3</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1236238139"/>
              </p:ext>
            </p:extLst>
          </p:nvPr>
        </p:nvGraphicFramePr>
        <p:xfrm>
          <a:off x="791072" y="1579898"/>
          <a:ext cx="16849872" cy="2162124"/>
        </p:xfrm>
        <a:graphic>
          <a:graphicData uri="http://schemas.openxmlformats.org/drawingml/2006/table">
            <a:tbl>
              <a:tblPr firstRow="1" bandRow="1">
                <a:tableStyleId>{C4B1156A-380E-4F78-BDF5-A606A8083BF9}</a:tableStyleId>
              </a:tblPr>
              <a:tblGrid>
                <a:gridCol w="1330254"/>
                <a:gridCol w="5025400"/>
                <a:gridCol w="2217088"/>
                <a:gridCol w="8277130"/>
              </a:tblGrid>
              <a:tr h="540060">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頁碼</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作品</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版權標示</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c>
                  <a:txBody>
                    <a:bodyPr/>
                    <a:lstStyle/>
                    <a:p>
                      <a:pPr algn="ctr"/>
                      <a:r>
                        <a:rPr lang="zh-TW" altLang="en-US" sz="2400" dirty="0" smtClean="0">
                          <a:solidFill>
                            <a:schemeClr val="bg1"/>
                          </a:solidFill>
                          <a:latin typeface="標楷體" panose="03000509000000000000" pitchFamily="65" charset="-120"/>
                          <a:ea typeface="標楷體" panose="03000509000000000000" pitchFamily="65" charset="-120"/>
                        </a:rPr>
                        <a:t>作者</a:t>
                      </a:r>
                      <a:r>
                        <a:rPr lang="en-US" altLang="zh-TW" sz="2400" dirty="0" smtClean="0">
                          <a:solidFill>
                            <a:schemeClr val="bg1"/>
                          </a:solidFill>
                          <a:latin typeface="標楷體" panose="03000509000000000000" pitchFamily="65" charset="-120"/>
                          <a:ea typeface="標楷體" panose="03000509000000000000" pitchFamily="65" charset="-120"/>
                        </a:rPr>
                        <a:t>/</a:t>
                      </a:r>
                      <a:r>
                        <a:rPr lang="zh-TW" altLang="en-US" sz="2400" dirty="0" smtClean="0">
                          <a:solidFill>
                            <a:schemeClr val="bg1"/>
                          </a:solidFill>
                          <a:latin typeface="標楷體" panose="03000509000000000000" pitchFamily="65" charset="-120"/>
                          <a:ea typeface="標楷體" panose="03000509000000000000" pitchFamily="65" charset="-120"/>
                        </a:rPr>
                        <a:t>來源</a:t>
                      </a:r>
                      <a:endParaRPr lang="zh-TW" altLang="en-US" sz="2400" dirty="0">
                        <a:solidFill>
                          <a:schemeClr val="bg1"/>
                        </a:solidFill>
                        <a:latin typeface="標楷體" panose="03000509000000000000" pitchFamily="65" charset="-120"/>
                        <a:ea typeface="標楷體" panose="03000509000000000000" pitchFamily="65" charset="-120"/>
                      </a:endParaRPr>
                    </a:p>
                  </a:txBody>
                  <a:tcPr marL="182880" marR="182880" marT="68580" marB="68580">
                    <a:solidFill>
                      <a:srgbClr val="3333B3"/>
                    </a:solidFill>
                  </a:tcPr>
                </a:tc>
              </a:tr>
              <a:tr h="1622064">
                <a:tc>
                  <a:txBody>
                    <a:bodyPr/>
                    <a:lstStyle/>
                    <a:p>
                      <a:pPr algn="ctr"/>
                      <a:r>
                        <a:rPr lang="en-US" altLang="zh-TW" sz="2800" dirty="0" smtClean="0">
                          <a:latin typeface="Times New Roman" panose="02020603050405020304" pitchFamily="18" charset="0"/>
                          <a:cs typeface="Times New Roman" panose="02020603050405020304" pitchFamily="18" charset="0"/>
                        </a:rPr>
                        <a:t>23</a:t>
                      </a:r>
                      <a:endParaRPr lang="zh-TW" altLang="en-US" sz="2800" dirty="0">
                        <a:latin typeface="Times New Roman" panose="02020603050405020304" pitchFamily="18" charset="0"/>
                        <a:cs typeface="Times New Roman" panose="02020603050405020304" pitchFamily="18" charset="0"/>
                      </a:endParaRPr>
                    </a:p>
                  </a:txBody>
                  <a:tcPr marL="182880" marR="182880" marT="68580" marB="68580" anchor="ctr">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ctr"/>
                      <a:endParaRPr lang="zh-TW" altLang="en-US" sz="2800" dirty="0"/>
                    </a:p>
                  </a:txBody>
                  <a:tcPr marL="182880" marR="182880" marT="68580" marB="68580">
                    <a:solidFill>
                      <a:srgbClr val="C4D3EA"/>
                    </a:solidFill>
                  </a:tcPr>
                </a:tc>
                <a:tc>
                  <a:txBody>
                    <a:bodyPr/>
                    <a:lstStyle/>
                    <a:p>
                      <a:pPr algn="l"/>
                      <a:r>
                        <a:rPr lang="zh-TW" altLang="en-US" sz="2800" dirty="0" smtClean="0">
                          <a:latin typeface="標楷體" panose="03000509000000000000" pitchFamily="65" charset="-120"/>
                          <a:ea typeface="標楷體" panose="03000509000000000000" pitchFamily="65" charset="-120"/>
                        </a:rPr>
                        <a:t>國立臺灣大學電機工程學系 李琳山 教授</a:t>
                      </a:r>
                      <a:endParaRPr lang="en-US" altLang="zh-TW" sz="2800" dirty="0" smtClean="0">
                        <a:latin typeface="標楷體" panose="03000509000000000000" pitchFamily="65" charset="-120"/>
                        <a:ea typeface="標楷體" panose="03000509000000000000" pitchFamily="65" charset="-12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TW" altLang="en-US" sz="2800" b="0" dirty="0" smtClean="0">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本作品</a:t>
                      </a:r>
                      <a:r>
                        <a:rPr lang="zh-TW" altLang="en-US"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採用創用</a:t>
                      </a:r>
                      <a:r>
                        <a:rPr lang="en-US" altLang="zh-TW" sz="2800" b="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CC</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「姓名標示</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非商業性</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相同方式分享</a:t>
                      </a:r>
                      <a:r>
                        <a:rPr lang="en-US" altLang="zh-TW"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800" b="0" baseline="0" dirty="0" smtClean="0">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臺灣」</a:t>
                      </a:r>
                      <a:r>
                        <a:rPr lang="zh-TW" altLang="en-US" sz="2800" b="0" i="0" kern="1200" baseline="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許</a:t>
                      </a:r>
                      <a:r>
                        <a:rPr lang="zh-TW" altLang="en-US" sz="2800" b="0" i="0" kern="1200" dirty="0" smtClean="0">
                          <a:solidFill>
                            <a:schemeClr val="tx1"/>
                          </a:solidFill>
                          <a:effectLst>
                            <a:glow>
                              <a:schemeClr val="accent3">
                                <a:satMod val="175000"/>
                                <a:alpha val="40000"/>
                              </a:schemeClr>
                            </a:glow>
                          </a:effectLst>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rPr>
                        <a:t>協議。</a:t>
                      </a:r>
                      <a:endParaRPr lang="en-US" altLang="zh-TW" sz="2800" b="0" i="0" kern="1200" dirty="0" smtClean="0">
                        <a:solidFill>
                          <a:schemeClr val="tx1"/>
                        </a:solidFill>
                        <a:effectLst>
                          <a:glow>
                            <a:schemeClr val="accent3">
                              <a:satMod val="175000"/>
                              <a:alpha val="40000"/>
                            </a:schemeClr>
                          </a:glow>
                        </a:effectLst>
                        <a:latin typeface="標楷體" panose="03000509000000000000" pitchFamily="65" charset="-120"/>
                        <a:ea typeface="標楷體" panose="03000509000000000000" pitchFamily="65" charset="-120"/>
                        <a:cs typeface="Times New Roman" panose="02020603050405020304" pitchFamily="18" charset="0"/>
                      </a:endParaRPr>
                    </a:p>
                  </a:txBody>
                  <a:tcPr marL="182880" marR="182880" marT="68580" marB="68580" anchor="ctr">
                    <a:solidFill>
                      <a:srgbClr val="C4D3EA"/>
                    </a:solidFill>
                  </a:tcPr>
                </a:tc>
              </a:tr>
            </a:tbl>
          </a:graphicData>
        </a:graphic>
      </p:graphicFrame>
      <p:sp>
        <p:nvSpPr>
          <p:cNvPr id="2" name="文字方塊 1"/>
          <p:cNvSpPr txBox="1"/>
          <p:nvPr/>
        </p:nvSpPr>
        <p:spPr>
          <a:xfrm>
            <a:off x="5255568" y="283755"/>
            <a:ext cx="8064896" cy="1015663"/>
          </a:xfrm>
          <a:prstGeom prst="rect">
            <a:avLst/>
          </a:prstGeom>
          <a:noFill/>
        </p:spPr>
        <p:txBody>
          <a:bodyPr wrap="square" rtlCol="0">
            <a:spAutoFit/>
          </a:bodyPr>
          <a:lstStyle/>
          <a:p>
            <a:pPr algn="ctr"/>
            <a:r>
              <a:rPr lang="zh-TW" altLang="zh-TW" sz="6000" dirty="0">
                <a:solidFill>
                  <a:srgbClr val="000000"/>
                </a:solidFill>
                <a:latin typeface="標楷體" panose="03000509000000000000" pitchFamily="65" charset="-120"/>
                <a:ea typeface="標楷體" panose="03000509000000000000" pitchFamily="65" charset="-120"/>
              </a:rPr>
              <a:t>版權聲明</a:t>
            </a:r>
            <a:endParaRPr lang="zh-TW" altLang="en-US" sz="6000" dirty="0">
              <a:solidFill>
                <a:srgbClr val="000000"/>
              </a:solidFill>
              <a:latin typeface="標楷體" panose="03000509000000000000" pitchFamily="65" charset="-120"/>
              <a:ea typeface="標楷體" panose="03000509000000000000" pitchFamily="65" charset="-120"/>
            </a:endParaRPr>
          </a:p>
        </p:txBody>
      </p:sp>
      <p:sp>
        <p:nvSpPr>
          <p:cNvPr id="16" name="投影片編號版面配置區 4"/>
          <p:cNvSpPr txBox="1">
            <a:spLocks/>
          </p:cNvSpPr>
          <p:nvPr/>
        </p:nvSpPr>
        <p:spPr>
          <a:xfrm>
            <a:off x="16376040" y="9496430"/>
            <a:ext cx="91145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fld id="{7A20235C-42BF-4B25-9723-BC31C62EF58C}" type="slidenum">
              <a:rPr lang="zh-TW" altLang="en-US" sz="2400">
                <a:solidFill>
                  <a:srgbClr val="FFFFFF">
                    <a:lumMod val="65000"/>
                  </a:srgbClr>
                </a:solidFill>
              </a:rPr>
              <a:pPr/>
              <a:t>30</a:t>
            </a:fld>
            <a:endParaRPr lang="zh-TW" altLang="en-US" sz="2400" dirty="0">
              <a:solidFill>
                <a:srgbClr val="FFFFFF">
                  <a:lumMod val="65000"/>
                </a:srgbClr>
              </a:solidFill>
            </a:endParaRPr>
          </a:p>
        </p:txBody>
      </p:sp>
      <p:pic>
        <p:nvPicPr>
          <p:cNvPr id="18" name="圖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344" y="2169074"/>
            <a:ext cx="2736304" cy="1504968"/>
          </a:xfrm>
          <a:prstGeom prst="rect">
            <a:avLst/>
          </a:prstGeom>
        </p:spPr>
      </p:pic>
      <p:pic>
        <p:nvPicPr>
          <p:cNvPr id="10" name="圖片 9">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0860" y="2639051"/>
            <a:ext cx="1885145" cy="657453"/>
          </a:xfrm>
          <a:prstGeom prst="rect">
            <a:avLst/>
          </a:prstGeom>
        </p:spPr>
      </p:pic>
    </p:spTree>
    <p:extLst>
      <p:ext uri="{BB962C8B-B14F-4D97-AF65-F5344CB8AC3E}">
        <p14:creationId xmlns:p14="http://schemas.microsoft.com/office/powerpoint/2010/main" val="108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6127" y="284164"/>
            <a:ext cx="14760574" cy="972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文字方塊 1"/>
          <p:cNvSpPr txBox="1">
            <a:spLocks noChangeArrowheads="1"/>
          </p:cNvSpPr>
          <p:nvPr/>
        </p:nvSpPr>
        <p:spPr bwMode="auto">
          <a:xfrm>
            <a:off x="2256014" y="289852"/>
            <a:ext cx="2998612" cy="892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5200" b="1" u="sng" dirty="0">
                <a:latin typeface="Arial" charset="0"/>
              </a:rPr>
              <a:t>DTW</a:t>
            </a:r>
            <a:endParaRPr lang="zh-TW" altLang="en-US" sz="5200" b="1" u="sng" dirty="0">
              <a:latin typeface="Arial" charset="0"/>
            </a:endParaRPr>
          </a:p>
        </p:txBody>
      </p:sp>
      <p:sp>
        <p:nvSpPr>
          <p:cNvPr id="17412" name="文字方塊 1"/>
          <p:cNvSpPr txBox="1">
            <a:spLocks noChangeArrowheads="1"/>
          </p:cNvSpPr>
          <p:nvPr/>
        </p:nvSpPr>
        <p:spPr bwMode="auto">
          <a:xfrm>
            <a:off x="7848600" y="824707"/>
            <a:ext cx="5184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zh-TW" altLang="en-US" sz="3600">
              <a:latin typeface="Arial" charset="0"/>
            </a:endParaRPr>
          </a:p>
        </p:txBody>
      </p:sp>
      <p:sp>
        <p:nvSpPr>
          <p:cNvPr id="17413" name="文字方塊 2"/>
          <p:cNvSpPr txBox="1">
            <a:spLocks noChangeArrowheads="1"/>
          </p:cNvSpPr>
          <p:nvPr/>
        </p:nvSpPr>
        <p:spPr bwMode="auto">
          <a:xfrm>
            <a:off x="3384553" y="1341439"/>
            <a:ext cx="331152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solidFill>
                  <a:srgbClr val="0070C0"/>
                </a:solidFill>
                <a:latin typeface="Arial" charset="0"/>
              </a:rPr>
              <a:t>progr</a:t>
            </a:r>
            <a:r>
              <a:rPr lang="en-US" altLang="zh-TW" sz="3600" u="sng">
                <a:solidFill>
                  <a:srgbClr val="0070C0"/>
                </a:solidFill>
                <a:latin typeface="Arial" charset="0"/>
              </a:rPr>
              <a:t>am</a:t>
            </a:r>
            <a:r>
              <a:rPr lang="en-US" altLang="zh-TW" sz="3600">
                <a:solidFill>
                  <a:srgbClr val="0070C0"/>
                </a:solidFill>
                <a:latin typeface="Arial" charset="0"/>
              </a:rPr>
              <a:t>ming</a:t>
            </a:r>
            <a:endParaRPr lang="zh-TW" altLang="en-US" sz="3600">
              <a:solidFill>
                <a:srgbClr val="0070C0"/>
              </a:solidFill>
              <a:latin typeface="Arial" charset="0"/>
            </a:endParaRPr>
          </a:p>
        </p:txBody>
      </p:sp>
      <p:sp>
        <p:nvSpPr>
          <p:cNvPr id="17414" name="文字方塊 5"/>
          <p:cNvSpPr txBox="1">
            <a:spLocks noChangeArrowheads="1"/>
          </p:cNvSpPr>
          <p:nvPr/>
        </p:nvSpPr>
        <p:spPr bwMode="auto">
          <a:xfrm>
            <a:off x="9575803" y="1989139"/>
            <a:ext cx="3311526"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solidFill>
                  <a:srgbClr val="0070C0"/>
                </a:solidFill>
                <a:latin typeface="Arial" charset="0"/>
              </a:rPr>
              <a:t>(reference)</a:t>
            </a:r>
            <a:endParaRPr lang="zh-TW" altLang="en-US" sz="3600">
              <a:solidFill>
                <a:srgbClr val="0070C0"/>
              </a:solidFill>
              <a:latin typeface="Arial" charset="0"/>
            </a:endParaRPr>
          </a:p>
        </p:txBody>
      </p:sp>
      <p:sp>
        <p:nvSpPr>
          <p:cNvPr id="17415" name="文字方塊 6"/>
          <p:cNvSpPr txBox="1">
            <a:spLocks noChangeArrowheads="1"/>
          </p:cNvSpPr>
          <p:nvPr/>
        </p:nvSpPr>
        <p:spPr bwMode="auto">
          <a:xfrm>
            <a:off x="7559676" y="2636841"/>
            <a:ext cx="3311524"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a:solidFill>
                  <a:srgbClr val="0070C0"/>
                </a:solidFill>
                <a:latin typeface="Arial" charset="0"/>
              </a:rPr>
              <a:t>(test)</a:t>
            </a:r>
            <a:endParaRPr lang="zh-TW" altLang="en-US" sz="3600">
              <a:solidFill>
                <a:srgbClr val="0070C0"/>
              </a:solidFill>
              <a:latin typeface="Arial" charset="0"/>
            </a:endParaRPr>
          </a:p>
        </p:txBody>
      </p:sp>
      <p:sp>
        <p:nvSpPr>
          <p:cNvPr id="17416" name="文字方塊 7"/>
          <p:cNvSpPr txBox="1">
            <a:spLocks noChangeArrowheads="1"/>
          </p:cNvSpPr>
          <p:nvPr/>
        </p:nvSpPr>
        <p:spPr bwMode="auto">
          <a:xfrm>
            <a:off x="14471650" y="9390064"/>
            <a:ext cx="33147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a:solidFill>
                  <a:srgbClr val="0070C0"/>
                </a:solidFill>
                <a:latin typeface="Arial" charset="0"/>
              </a:rPr>
              <a:t>reference</a:t>
            </a:r>
            <a:endParaRPr lang="zh-TW" altLang="en-US">
              <a:solidFill>
                <a:srgbClr val="0070C0"/>
              </a:solidFill>
              <a:latin typeface="Arial" charset="0"/>
            </a:endParaRPr>
          </a:p>
        </p:txBody>
      </p:sp>
      <p:sp>
        <p:nvSpPr>
          <p:cNvPr id="17417" name="文字方塊 8"/>
          <p:cNvSpPr txBox="1">
            <a:spLocks noChangeArrowheads="1"/>
          </p:cNvSpPr>
          <p:nvPr/>
        </p:nvSpPr>
        <p:spPr bwMode="auto">
          <a:xfrm>
            <a:off x="4248150" y="3091659"/>
            <a:ext cx="1006476"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2800">
                <a:solidFill>
                  <a:srgbClr val="0070C0"/>
                </a:solidFill>
                <a:latin typeface="Arial" charset="0"/>
              </a:rPr>
              <a:t>test</a:t>
            </a:r>
            <a:endParaRPr lang="zh-TW" altLang="en-US" sz="2800">
              <a:solidFill>
                <a:srgbClr val="0070C0"/>
              </a:solidFill>
              <a:latin typeface="Arial" charset="0"/>
            </a:endParaRP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12" name="圖片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6638" y="8456663"/>
            <a:ext cx="2064724" cy="720082"/>
          </a:xfrm>
          <a:prstGeom prst="rect">
            <a:avLst/>
          </a:prstGeom>
        </p:spPr>
      </p:pic>
      <p:sp>
        <p:nvSpPr>
          <p:cNvPr id="13"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4</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74903" y="2120107"/>
            <a:ext cx="14258926" cy="50101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文字方塊 1"/>
          <p:cNvSpPr txBox="1">
            <a:spLocks noChangeArrowheads="1"/>
          </p:cNvSpPr>
          <p:nvPr/>
        </p:nvSpPr>
        <p:spPr bwMode="auto">
          <a:xfrm>
            <a:off x="2085978" y="309378"/>
            <a:ext cx="1702710" cy="892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5200" b="1" u="sng">
                <a:latin typeface="Arial" charset="0"/>
              </a:rPr>
              <a:t>DTW</a:t>
            </a:r>
            <a:endParaRPr lang="zh-TW" altLang="en-US" sz="5200" b="1" u="sng">
              <a:latin typeface="Arial" charset="0"/>
            </a:endParaRPr>
          </a:p>
        </p:txBody>
      </p:sp>
      <p:sp>
        <p:nvSpPr>
          <p:cNvPr id="18436" name="文字方塊 7"/>
          <p:cNvSpPr txBox="1">
            <a:spLocks noChangeArrowheads="1"/>
          </p:cNvSpPr>
          <p:nvPr/>
        </p:nvSpPr>
        <p:spPr bwMode="auto">
          <a:xfrm>
            <a:off x="9286879" y="6932614"/>
            <a:ext cx="4032250"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zh-TW" altLang="en-US" sz="2800">
              <a:latin typeface="Arial" charset="0"/>
            </a:endParaRPr>
          </a:p>
        </p:txBody>
      </p:sp>
      <p:sp>
        <p:nvSpPr>
          <p:cNvPr id="18437" name="文字方塊 8"/>
          <p:cNvSpPr txBox="1">
            <a:spLocks noChangeArrowheads="1"/>
          </p:cNvSpPr>
          <p:nvPr/>
        </p:nvSpPr>
        <p:spPr bwMode="auto">
          <a:xfrm>
            <a:off x="2057403" y="2836864"/>
            <a:ext cx="720726" cy="3416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zh-TW" altLang="en-US" sz="3600">
              <a:latin typeface="Arial" charset="0"/>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7" name="圖片 6">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24720" y="7240391"/>
            <a:ext cx="2064724" cy="720082"/>
          </a:xfrm>
          <a:prstGeom prst="rect">
            <a:avLst/>
          </a:prstGeom>
        </p:spPr>
      </p:pic>
      <p:sp>
        <p:nvSpPr>
          <p:cNvPr id="8"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5</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圖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776" y="593726"/>
            <a:ext cx="17281524" cy="96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文字方塊 1"/>
          <p:cNvSpPr txBox="1">
            <a:spLocks noChangeArrowheads="1"/>
          </p:cNvSpPr>
          <p:nvPr/>
        </p:nvSpPr>
        <p:spPr bwMode="auto">
          <a:xfrm>
            <a:off x="790579" y="607034"/>
            <a:ext cx="2592782" cy="8925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5200" b="1" u="sng" dirty="0">
                <a:latin typeface="Arial" charset="0"/>
              </a:rPr>
              <a:t>DTW</a:t>
            </a:r>
            <a:endParaRPr lang="zh-TW" altLang="en-US" sz="5200" b="1" u="sng" dirty="0">
              <a:latin typeface="Arial" charset="0"/>
            </a:endParaRPr>
          </a:p>
        </p:txBody>
      </p:sp>
      <p:sp>
        <p:nvSpPr>
          <p:cNvPr id="19460" name="文字方塊 1"/>
          <p:cNvSpPr txBox="1">
            <a:spLocks noChangeArrowheads="1"/>
          </p:cNvSpPr>
          <p:nvPr/>
        </p:nvSpPr>
        <p:spPr bwMode="auto">
          <a:xfrm>
            <a:off x="3708403" y="4760914"/>
            <a:ext cx="720726"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en-US" altLang="zh-TW" sz="3600">
              <a:latin typeface="Arial" charset="0"/>
            </a:endParaRPr>
          </a:p>
          <a:p>
            <a:pPr eaLnBrk="1" hangingPunct="1">
              <a:spcBef>
                <a:spcPct val="0"/>
              </a:spcBef>
              <a:buFontTx/>
              <a:buNone/>
            </a:pPr>
            <a:endParaRPr lang="zh-TW" altLang="en-US" sz="3600">
              <a:latin typeface="Arial" charset="0"/>
            </a:endParaRPr>
          </a:p>
        </p:txBody>
      </p:sp>
      <p:sp>
        <p:nvSpPr>
          <p:cNvPr id="2" name="矩形 1"/>
          <p:cNvSpPr/>
          <p:nvPr/>
        </p:nvSpPr>
        <p:spPr>
          <a:xfrm>
            <a:off x="0" y="6764474"/>
            <a:ext cx="5975648" cy="1649682"/>
          </a:xfrm>
          <a:prstGeom prst="rect">
            <a:avLst/>
          </a:prstGeom>
        </p:spPr>
        <p:txBody>
          <a:bodyPr wrap="square" rIns="0">
            <a:spAutoFit/>
          </a:bodyPr>
          <a:lstStyle/>
          <a:p>
            <a:pPr marL="0" lvl="1" indent="-365126">
              <a:lnSpc>
                <a:spcPct val="95000"/>
              </a:lnSpc>
              <a:spcBef>
                <a:spcPts val="600"/>
              </a:spcBef>
              <a:defRPr/>
            </a:pPr>
            <a:r>
              <a:rPr lang="en-US" altLang="zh-TW" sz="3200" dirty="0" err="1">
                <a:latin typeface="Times New Roman" pitchFamily="18" charset="0"/>
              </a:rPr>
              <a:t>f</a:t>
            </a:r>
            <a:r>
              <a:rPr lang="en-US" altLang="zh-TW" sz="3200" baseline="-25000" dirty="0" err="1">
                <a:latin typeface="Times New Roman" pitchFamily="18" charset="0"/>
              </a:rPr>
              <a:t>x</a:t>
            </a:r>
            <a:r>
              <a:rPr lang="en-US" altLang="zh-TW" sz="3200" dirty="0">
                <a:latin typeface="Times New Roman" pitchFamily="18" charset="0"/>
              </a:rPr>
              <a:t>(m)= </a:t>
            </a:r>
            <a:r>
              <a:rPr lang="en-US" altLang="zh-TW" sz="3200" dirty="0" err="1">
                <a:latin typeface="Times New Roman" pitchFamily="18" charset="0"/>
              </a:rPr>
              <a:t>i</a:t>
            </a:r>
            <a:r>
              <a:rPr lang="en-US" altLang="zh-TW" sz="3200" dirty="0">
                <a:latin typeface="Times New Roman" pitchFamily="18" charset="0"/>
              </a:rPr>
              <a:t>, </a:t>
            </a:r>
            <a:r>
              <a:rPr lang="en-US" altLang="zh-TW" sz="3200" dirty="0" err="1">
                <a:latin typeface="Times New Roman" pitchFamily="18" charset="0"/>
              </a:rPr>
              <a:t>f</a:t>
            </a:r>
            <a:r>
              <a:rPr lang="en-US" altLang="zh-TW" sz="3200" baseline="-25000" dirty="0" err="1">
                <a:latin typeface="Times New Roman" pitchFamily="18" charset="0"/>
              </a:rPr>
              <a:t>y</a:t>
            </a:r>
            <a:r>
              <a:rPr lang="en-US" altLang="zh-TW" sz="3200" dirty="0">
                <a:latin typeface="Times New Roman" pitchFamily="18" charset="0"/>
              </a:rPr>
              <a:t>(m)= j, m=1,2,...L</a:t>
            </a:r>
          </a:p>
          <a:p>
            <a:pPr marL="0" lvl="1" indent="-365126">
              <a:lnSpc>
                <a:spcPct val="95000"/>
              </a:lnSpc>
              <a:spcBef>
                <a:spcPts val="600"/>
              </a:spcBef>
              <a:defRPr/>
            </a:pPr>
            <a:r>
              <a:rPr lang="en-US" altLang="zh-TW" sz="3200" dirty="0" err="1">
                <a:latin typeface="Times New Roman" pitchFamily="18" charset="0"/>
              </a:rPr>
              <a:t>f</a:t>
            </a:r>
            <a:r>
              <a:rPr lang="en-US" altLang="zh-TW" sz="3200" baseline="-25000" dirty="0" err="1">
                <a:latin typeface="Times New Roman" pitchFamily="18" charset="0"/>
              </a:rPr>
              <a:t>x</a:t>
            </a:r>
            <a:r>
              <a:rPr lang="en-US" altLang="zh-TW" sz="3200" dirty="0">
                <a:latin typeface="Times New Roman" pitchFamily="18" charset="0"/>
              </a:rPr>
              <a:t>(1)= </a:t>
            </a:r>
            <a:r>
              <a:rPr lang="en-US" altLang="zh-TW" sz="3200" dirty="0" err="1">
                <a:latin typeface="Times New Roman" pitchFamily="18" charset="0"/>
              </a:rPr>
              <a:t>f</a:t>
            </a:r>
            <a:r>
              <a:rPr lang="en-US" altLang="zh-TW" sz="3200" baseline="-25000" dirty="0" err="1">
                <a:latin typeface="Times New Roman" pitchFamily="18" charset="0"/>
              </a:rPr>
              <a:t>y</a:t>
            </a:r>
            <a:r>
              <a:rPr lang="en-US" altLang="zh-TW" sz="3200" dirty="0">
                <a:latin typeface="Times New Roman" pitchFamily="18" charset="0"/>
              </a:rPr>
              <a:t>(1)= 1, </a:t>
            </a:r>
            <a:r>
              <a:rPr lang="en-US" altLang="zh-TW" sz="3200" dirty="0" err="1">
                <a:latin typeface="Times New Roman" pitchFamily="18" charset="0"/>
              </a:rPr>
              <a:t>f</a:t>
            </a:r>
            <a:r>
              <a:rPr lang="en-US" altLang="zh-TW" sz="3200" baseline="-25000" dirty="0" err="1">
                <a:latin typeface="Times New Roman" pitchFamily="18" charset="0"/>
              </a:rPr>
              <a:t>x</a:t>
            </a:r>
            <a:r>
              <a:rPr lang="en-US" altLang="zh-TW" sz="3200" dirty="0">
                <a:latin typeface="Times New Roman" pitchFamily="18" charset="0"/>
              </a:rPr>
              <a:t>(L)=M, </a:t>
            </a:r>
            <a:r>
              <a:rPr lang="en-US" altLang="zh-TW" sz="3200" dirty="0" err="1">
                <a:latin typeface="Times New Roman" pitchFamily="18" charset="0"/>
              </a:rPr>
              <a:t>f</a:t>
            </a:r>
            <a:r>
              <a:rPr lang="en-US" altLang="zh-TW" sz="3200" baseline="-25000" dirty="0" err="1">
                <a:latin typeface="Times New Roman" pitchFamily="18" charset="0"/>
              </a:rPr>
              <a:t>y</a:t>
            </a:r>
            <a:r>
              <a:rPr lang="en-US" altLang="zh-TW" sz="3200" dirty="0">
                <a:latin typeface="Times New Roman" pitchFamily="18" charset="0"/>
              </a:rPr>
              <a:t>(L)= N</a:t>
            </a:r>
          </a:p>
          <a:p>
            <a:pPr marL="0" lvl="1" indent="-365126">
              <a:lnSpc>
                <a:spcPct val="95000"/>
              </a:lnSpc>
              <a:spcBef>
                <a:spcPts val="600"/>
              </a:spcBef>
              <a:defRPr/>
            </a:pPr>
            <a:r>
              <a:rPr lang="en-US" altLang="zh-TW" sz="3200" dirty="0" err="1">
                <a:latin typeface="Times New Roman" pitchFamily="18" charset="0"/>
              </a:rPr>
              <a:t>f</a:t>
            </a:r>
            <a:r>
              <a:rPr lang="en-US" altLang="zh-TW" sz="3200" baseline="-25000" dirty="0" err="1">
                <a:latin typeface="Times New Roman" pitchFamily="18" charset="0"/>
              </a:rPr>
              <a:t>x</a:t>
            </a:r>
            <a:r>
              <a:rPr lang="en-US" altLang="zh-TW" sz="3200" dirty="0">
                <a:latin typeface="Times New Roman" pitchFamily="18" charset="0"/>
              </a:rPr>
              <a:t>(m+1) </a:t>
            </a:r>
            <a:r>
              <a:rPr lang="en-US" altLang="zh-TW" sz="3200" dirty="0">
                <a:latin typeface="Times New Roman" pitchFamily="18" charset="0"/>
                <a:cs typeface="Times New Roman" pitchFamily="18" charset="0"/>
              </a:rPr>
              <a:t>≥</a:t>
            </a:r>
            <a:r>
              <a:rPr lang="en-US" altLang="zh-TW" sz="3200" dirty="0">
                <a:latin typeface="Times New Roman" pitchFamily="18" charset="0"/>
              </a:rPr>
              <a:t> </a:t>
            </a:r>
            <a:r>
              <a:rPr lang="en-US" altLang="zh-TW" sz="3200" dirty="0" err="1">
                <a:latin typeface="Times New Roman" pitchFamily="18" charset="0"/>
              </a:rPr>
              <a:t>f</a:t>
            </a:r>
            <a:r>
              <a:rPr lang="en-US" altLang="zh-TW" sz="3200" baseline="-25000" dirty="0" err="1">
                <a:latin typeface="Times New Roman" pitchFamily="18" charset="0"/>
              </a:rPr>
              <a:t>x</a:t>
            </a:r>
            <a:r>
              <a:rPr lang="en-US" altLang="zh-TW" sz="3200" dirty="0">
                <a:latin typeface="Times New Roman" pitchFamily="18" charset="0"/>
              </a:rPr>
              <a:t>(m), </a:t>
            </a:r>
            <a:r>
              <a:rPr lang="en-US" altLang="zh-TW" sz="3200" dirty="0" err="1">
                <a:latin typeface="Times New Roman" pitchFamily="18" charset="0"/>
              </a:rPr>
              <a:t>f</a:t>
            </a:r>
            <a:r>
              <a:rPr lang="en-US" altLang="zh-TW" sz="3200" baseline="-25000" dirty="0" err="1">
                <a:latin typeface="Times New Roman" pitchFamily="18" charset="0"/>
              </a:rPr>
              <a:t>y</a:t>
            </a:r>
            <a:r>
              <a:rPr lang="en-US" altLang="zh-TW" sz="3200" dirty="0">
                <a:latin typeface="Times New Roman" pitchFamily="18" charset="0"/>
              </a:rPr>
              <a:t>(m+1) </a:t>
            </a:r>
            <a:r>
              <a:rPr lang="en-US" altLang="zh-TW" sz="3200" dirty="0">
                <a:latin typeface="Times New Roman" pitchFamily="18" charset="0"/>
                <a:cs typeface="Times New Roman" pitchFamily="18" charset="0"/>
              </a:rPr>
              <a:t>≥</a:t>
            </a:r>
            <a:r>
              <a:rPr lang="en-US" altLang="zh-TW" sz="3200" dirty="0">
                <a:latin typeface="Times New Roman" pitchFamily="18" charset="0"/>
              </a:rPr>
              <a:t> </a:t>
            </a:r>
            <a:r>
              <a:rPr lang="en-US" altLang="zh-TW" sz="3200" dirty="0" err="1">
                <a:latin typeface="Times New Roman" pitchFamily="18" charset="0"/>
              </a:rPr>
              <a:t>f</a:t>
            </a:r>
            <a:r>
              <a:rPr lang="en-US" altLang="zh-TW" sz="3200" baseline="-25000" dirty="0" err="1">
                <a:latin typeface="Times New Roman" pitchFamily="18" charset="0"/>
              </a:rPr>
              <a:t>y</a:t>
            </a:r>
            <a:r>
              <a:rPr lang="en-US" altLang="zh-TW" sz="3200" dirty="0">
                <a:latin typeface="Times New Roman" pitchFamily="18" charset="0"/>
              </a:rPr>
              <a:t>(m)</a:t>
            </a:r>
          </a:p>
        </p:txBody>
      </p:sp>
      <p:graphicFrame>
        <p:nvGraphicFramePr>
          <p:cNvPr id="3" name="物件 2"/>
          <p:cNvGraphicFramePr>
            <a:graphicFrameLocks noGrp="1" noChangeAspect="1"/>
          </p:cNvGraphicFramePr>
          <p:nvPr>
            <p:extLst>
              <p:ext uri="{D42A27DB-BD31-4B8C-83A1-F6EECF244321}">
                <p14:modId xmlns:p14="http://schemas.microsoft.com/office/powerpoint/2010/main" val="226230699"/>
              </p:ext>
            </p:extLst>
          </p:nvPr>
        </p:nvGraphicFramePr>
        <p:xfrm>
          <a:off x="12071351" y="7141370"/>
          <a:ext cx="6432550" cy="1892300"/>
        </p:xfrm>
        <a:graphic>
          <a:graphicData uri="http://schemas.openxmlformats.org/presentationml/2006/ole">
            <mc:AlternateContent xmlns:mc="http://schemas.openxmlformats.org/markup-compatibility/2006">
              <mc:Choice xmlns:v="urn:schemas-microsoft-com:vml" Requires="v">
                <p:oleObj spid="_x0000_s37980" name="方程式" r:id="rId4" imgW="2628720" imgH="1066680" progId="Equation.3">
                  <p:embed/>
                </p:oleObj>
              </mc:Choice>
              <mc:Fallback>
                <p:oleObj name="方程式" r:id="rId4" imgW="2628720" imgH="1066680" progId="Equation.3">
                  <p:embed/>
                  <p:pic>
                    <p:nvPicPr>
                      <p:cNvPr id="0" name="Object 4"/>
                      <p:cNvPicPr>
                        <a:picLocks noGrp="1" noChangeAspect="1" noChangeArrowheads="1"/>
                      </p:cNvPicPr>
                      <p:nvPr/>
                    </p:nvPicPr>
                    <p:blipFill>
                      <a:blip r:embed="rId5"/>
                      <a:srcRect/>
                      <a:stretch>
                        <a:fillRect/>
                      </a:stretch>
                    </p:blipFill>
                    <p:spPr bwMode="auto">
                      <a:xfrm>
                        <a:off x="12071351" y="7141370"/>
                        <a:ext cx="64325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物件 3"/>
          <p:cNvGraphicFramePr>
            <a:graphicFrameLocks noGrp="1" noChangeAspect="1"/>
          </p:cNvGraphicFramePr>
          <p:nvPr>
            <p:extLst>
              <p:ext uri="{D42A27DB-BD31-4B8C-83A1-F6EECF244321}">
                <p14:modId xmlns:p14="http://schemas.microsoft.com/office/powerpoint/2010/main" val="4196153538"/>
              </p:ext>
            </p:extLst>
          </p:nvPr>
        </p:nvGraphicFramePr>
        <p:xfrm>
          <a:off x="6839745" y="9070974"/>
          <a:ext cx="10074274" cy="1216820"/>
        </p:xfrm>
        <a:graphic>
          <a:graphicData uri="http://schemas.openxmlformats.org/presentationml/2006/ole">
            <mc:AlternateContent xmlns:mc="http://schemas.openxmlformats.org/markup-compatibility/2006">
              <mc:Choice xmlns:v="urn:schemas-microsoft-com:vml" Requires="v">
                <p:oleObj spid="_x0000_s37981" name="方程式" r:id="rId6" imgW="4114800" imgH="685800" progId="Equation.3">
                  <p:embed/>
                </p:oleObj>
              </mc:Choice>
              <mc:Fallback>
                <p:oleObj name="方程式" r:id="rId6" imgW="4114800" imgH="685800" progId="Equation.3">
                  <p:embed/>
                  <p:pic>
                    <p:nvPicPr>
                      <p:cNvPr id="0" name="物件 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9745" y="9070974"/>
                        <a:ext cx="10074274" cy="121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字方塊 7"/>
          <p:cNvSpPr txBox="1"/>
          <p:nvPr/>
        </p:nvSpPr>
        <p:spPr>
          <a:xfrm>
            <a:off x="13176449" y="7463997"/>
            <a:ext cx="4948682"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accumulated minimum distance</a:t>
            </a:r>
            <a:endParaRPr lang="zh-TW" altLang="en-US" sz="2400" dirty="0">
              <a:latin typeface="Times New Roman" panose="02020603050405020304" pitchFamily="18" charset="0"/>
              <a:cs typeface="Times New Roman" panose="02020603050405020304" pitchFamily="18" charset="0"/>
            </a:endParaRPr>
          </a:p>
        </p:txBody>
      </p:sp>
      <p:pic>
        <p:nvPicPr>
          <p:cNvPr id="9" name="圖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10" name="圖片 9">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060406" y="5985329"/>
            <a:ext cx="2064724" cy="720082"/>
          </a:xfrm>
          <a:prstGeom prst="rect">
            <a:avLst/>
          </a:prstGeom>
        </p:spPr>
      </p:pic>
      <p:pic>
        <p:nvPicPr>
          <p:cNvPr id="11" name="圖片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10584" y="9176743"/>
            <a:ext cx="2064724" cy="720082"/>
          </a:xfrm>
          <a:prstGeom prst="rect">
            <a:avLst/>
          </a:prstGeom>
        </p:spPr>
      </p:pic>
      <p:sp>
        <p:nvSpPr>
          <p:cNvPr id="12"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6</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物件 1"/>
          <p:cNvGraphicFramePr>
            <a:graphicFrameLocks noChangeAspect="1"/>
          </p:cNvGraphicFramePr>
          <p:nvPr>
            <p:extLst>
              <p:ext uri="{D42A27DB-BD31-4B8C-83A1-F6EECF244321}">
                <p14:modId xmlns:p14="http://schemas.microsoft.com/office/powerpoint/2010/main" val="4050219766"/>
              </p:ext>
            </p:extLst>
          </p:nvPr>
        </p:nvGraphicFramePr>
        <p:xfrm>
          <a:off x="215903" y="274639"/>
          <a:ext cx="17814926" cy="9827418"/>
        </p:xfrm>
        <a:graphic>
          <a:graphicData uri="http://schemas.openxmlformats.org/presentationml/2006/ole">
            <mc:AlternateContent xmlns:mc="http://schemas.openxmlformats.org/markup-compatibility/2006">
              <mc:Choice xmlns:v="urn:schemas-microsoft-com:vml" Requires="v">
                <p:oleObj spid="_x0000_s20524" name="Document" r:id="rId4" imgW="8310313" imgH="6093562" progId="Word.Document.8">
                  <p:embed/>
                </p:oleObj>
              </mc:Choice>
              <mc:Fallback>
                <p:oleObj name="Document" r:id="rId4" imgW="8310313" imgH="6093562" progId="Word.Document.8">
                  <p:embed/>
                  <p:pic>
                    <p:nvPicPr>
                      <p:cNvPr id="0" name="物件 1"/>
                      <p:cNvPicPr>
                        <a:picLocks noChangeAspect="1" noChangeArrowheads="1"/>
                      </p:cNvPicPr>
                      <p:nvPr/>
                    </p:nvPicPr>
                    <p:blipFill>
                      <a:blip r:embed="rId5"/>
                      <a:srcRect/>
                      <a:stretch>
                        <a:fillRect/>
                      </a:stretch>
                    </p:blipFill>
                    <p:spPr bwMode="auto">
                      <a:xfrm>
                        <a:off x="215903" y="274639"/>
                        <a:ext cx="17814926" cy="982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圖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sp>
        <p:nvSpPr>
          <p:cNvPr id="4"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7</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4"/>
          <p:cNvSpPr txBox="1">
            <a:spLocks noChangeArrowheads="1"/>
          </p:cNvSpPr>
          <p:nvPr/>
        </p:nvSpPr>
        <p:spPr bwMode="auto">
          <a:xfrm>
            <a:off x="790577" y="1081882"/>
            <a:ext cx="979364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6400" u="sng" dirty="0">
                <a:solidFill>
                  <a:srgbClr val="000000"/>
                </a:solidFill>
                <a:latin typeface="Times New Roman" pitchFamily="18" charset="0"/>
                <a:cs typeface="Times New Roman" pitchFamily="18" charset="0"/>
              </a:rPr>
              <a:t>Viterbi Algorithm</a:t>
            </a:r>
            <a:r>
              <a:rPr lang="en-US" altLang="zh-TW" sz="6400" dirty="0">
                <a:solidFill>
                  <a:srgbClr val="000000"/>
                </a:solidFill>
                <a:latin typeface="Times New Roman" pitchFamily="18" charset="0"/>
                <a:cs typeface="Times New Roman" pitchFamily="18" charset="0"/>
              </a:rPr>
              <a:t> </a:t>
            </a:r>
            <a:r>
              <a:rPr lang="en-US" altLang="zh-TW" sz="5600" dirty="0">
                <a:solidFill>
                  <a:srgbClr val="FF0000"/>
                </a:solidFill>
                <a:latin typeface="Times New Roman" panose="02020603050405020304" pitchFamily="18" charset="0"/>
                <a:cs typeface="Times New Roman" panose="02020603050405020304" pitchFamily="18" charset="0"/>
              </a:rPr>
              <a:t>(P.21 of 4.0)</a:t>
            </a:r>
            <a:endParaRPr lang="zh-TW" altLang="en-US" sz="5600" u="sng" dirty="0">
              <a:solidFill>
                <a:srgbClr val="FF0000"/>
              </a:solidFill>
              <a:latin typeface="Times New Roman" pitchFamily="18" charset="0"/>
              <a:cs typeface="Times New Roman" pitchFamily="18" charset="0"/>
            </a:endParaRPr>
          </a:p>
        </p:txBody>
      </p:sp>
      <p:grpSp>
        <p:nvGrpSpPr>
          <p:cNvPr id="21507" name="群組 4"/>
          <p:cNvGrpSpPr>
            <a:grpSpLocks/>
          </p:cNvGrpSpPr>
          <p:nvPr/>
        </p:nvGrpSpPr>
        <p:grpSpPr bwMode="auto">
          <a:xfrm>
            <a:off x="752476" y="3055939"/>
            <a:ext cx="16598900" cy="4988274"/>
            <a:chOff x="375598" y="2036763"/>
            <a:chExt cx="8300090" cy="3326072"/>
          </a:xfrm>
        </p:grpSpPr>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2133600"/>
              <a:ext cx="412115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5050" y="2036763"/>
              <a:ext cx="3830638" cy="324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文字方塊 1"/>
            <p:cNvSpPr txBox="1">
              <a:spLocks noChangeArrowheads="1"/>
            </p:cNvSpPr>
            <p:nvPr/>
          </p:nvSpPr>
          <p:spPr bwMode="auto">
            <a:xfrm>
              <a:off x="3438922" y="3376043"/>
              <a:ext cx="663855"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l-GR" altLang="zh-TW" sz="5600" i="1">
                  <a:solidFill>
                    <a:srgbClr val="FF0000"/>
                  </a:solidFill>
                  <a:latin typeface="Times New Roman" pitchFamily="18" charset="0"/>
                  <a:cs typeface="Times New Roman" pitchFamily="18" charset="0"/>
                </a:rPr>
                <a:t>δ</a:t>
              </a:r>
              <a:r>
                <a:rPr lang="en-US" altLang="zh-TW" sz="5600" i="1" baseline="-25000">
                  <a:solidFill>
                    <a:srgbClr val="FF0000"/>
                  </a:solidFill>
                  <a:latin typeface="Times New Roman" pitchFamily="18" charset="0"/>
                  <a:cs typeface="Times New Roman" pitchFamily="18" charset="0"/>
                </a:rPr>
                <a:t>t</a:t>
              </a:r>
              <a:r>
                <a:rPr lang="en-US" altLang="zh-TW" sz="5600">
                  <a:solidFill>
                    <a:srgbClr val="FF0000"/>
                  </a:solidFill>
                  <a:latin typeface="Times New Roman" pitchFamily="18" charset="0"/>
                  <a:cs typeface="Times New Roman" pitchFamily="18" charset="0"/>
                </a:rPr>
                <a:t>(</a:t>
              </a:r>
              <a:r>
                <a:rPr lang="en-US" altLang="zh-TW" sz="5600" i="1">
                  <a:solidFill>
                    <a:srgbClr val="FF0000"/>
                  </a:solidFill>
                  <a:latin typeface="Times New Roman" pitchFamily="18" charset="0"/>
                  <a:cs typeface="Times New Roman" pitchFamily="18" charset="0"/>
                </a:rPr>
                <a:t>i</a:t>
              </a:r>
              <a:r>
                <a:rPr lang="en-US" altLang="zh-TW" sz="5600">
                  <a:solidFill>
                    <a:srgbClr val="FF0000"/>
                  </a:solidFill>
                  <a:latin typeface="Times New Roman" pitchFamily="18" charset="0"/>
                  <a:cs typeface="Times New Roman" pitchFamily="18" charset="0"/>
                </a:rPr>
                <a:t>)</a:t>
              </a:r>
              <a:endParaRPr lang="zh-TW" altLang="en-US" sz="5600">
                <a:solidFill>
                  <a:srgbClr val="FF0000"/>
                </a:solidFill>
                <a:latin typeface="Times New Roman" pitchFamily="18" charset="0"/>
                <a:cs typeface="Times New Roman" pitchFamily="18" charset="0"/>
              </a:endParaRPr>
            </a:p>
          </p:txBody>
        </p:sp>
        <p:sp>
          <p:nvSpPr>
            <p:cNvPr id="21511" name="文字方塊 5"/>
            <p:cNvSpPr txBox="1">
              <a:spLocks noChangeArrowheads="1"/>
            </p:cNvSpPr>
            <p:nvPr/>
          </p:nvSpPr>
          <p:spPr bwMode="auto">
            <a:xfrm>
              <a:off x="7524328" y="2708921"/>
              <a:ext cx="945203"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l-GR" altLang="zh-TW" sz="5600" i="1">
                  <a:solidFill>
                    <a:srgbClr val="FF0000"/>
                  </a:solidFill>
                  <a:latin typeface="Times New Roman" pitchFamily="18" charset="0"/>
                  <a:cs typeface="Times New Roman" pitchFamily="18" charset="0"/>
                </a:rPr>
                <a:t>δ</a:t>
              </a:r>
              <a:r>
                <a:rPr lang="en-US" altLang="zh-TW" sz="5600" i="1" baseline="-25000">
                  <a:solidFill>
                    <a:srgbClr val="FF0000"/>
                  </a:solidFill>
                  <a:latin typeface="Times New Roman" pitchFamily="18" charset="0"/>
                  <a:cs typeface="Times New Roman" pitchFamily="18" charset="0"/>
                </a:rPr>
                <a:t>t+1</a:t>
              </a:r>
              <a:r>
                <a:rPr lang="en-US" altLang="zh-TW" sz="5600">
                  <a:solidFill>
                    <a:srgbClr val="FF0000"/>
                  </a:solidFill>
                  <a:latin typeface="Times New Roman" pitchFamily="18" charset="0"/>
                  <a:cs typeface="Times New Roman" pitchFamily="18" charset="0"/>
                </a:rPr>
                <a:t>(</a:t>
              </a:r>
              <a:r>
                <a:rPr lang="en-US" altLang="zh-TW" sz="5600" i="1">
                  <a:solidFill>
                    <a:srgbClr val="FF0000"/>
                  </a:solidFill>
                  <a:latin typeface="Times New Roman" pitchFamily="18" charset="0"/>
                  <a:cs typeface="Times New Roman" pitchFamily="18" charset="0"/>
                </a:rPr>
                <a:t>j</a:t>
              </a:r>
              <a:r>
                <a:rPr lang="en-US" altLang="zh-TW" sz="5600">
                  <a:solidFill>
                    <a:srgbClr val="FF0000"/>
                  </a:solidFill>
                  <a:latin typeface="Times New Roman" pitchFamily="18" charset="0"/>
                  <a:cs typeface="Times New Roman" pitchFamily="18" charset="0"/>
                </a:rPr>
                <a:t>)</a:t>
              </a:r>
              <a:endParaRPr lang="zh-TW" altLang="en-US" sz="5600">
                <a:solidFill>
                  <a:srgbClr val="FF0000"/>
                </a:solidFill>
                <a:latin typeface="Times New Roman" pitchFamily="18" charset="0"/>
                <a:cs typeface="Times New Roman" pitchFamily="18" charset="0"/>
              </a:endParaRPr>
            </a:p>
          </p:txBody>
        </p:sp>
        <p:sp>
          <p:nvSpPr>
            <p:cNvPr id="21512" name="文字方塊 6"/>
            <p:cNvSpPr txBox="1">
              <a:spLocks noChangeArrowheads="1"/>
            </p:cNvSpPr>
            <p:nvPr/>
          </p:nvSpPr>
          <p:spPr bwMode="auto">
            <a:xfrm>
              <a:off x="7135713" y="3799592"/>
              <a:ext cx="663855" cy="6361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l-GR" altLang="zh-TW" sz="5600" i="1">
                  <a:solidFill>
                    <a:srgbClr val="0033CC"/>
                  </a:solidFill>
                  <a:latin typeface="Times New Roman" pitchFamily="18" charset="0"/>
                  <a:cs typeface="Times New Roman" pitchFamily="18" charset="0"/>
                </a:rPr>
                <a:t>δ</a:t>
              </a:r>
              <a:r>
                <a:rPr lang="en-US" altLang="zh-TW" sz="5600" i="1" baseline="-25000">
                  <a:solidFill>
                    <a:srgbClr val="0033CC"/>
                  </a:solidFill>
                  <a:latin typeface="Times New Roman" pitchFamily="18" charset="0"/>
                  <a:cs typeface="Times New Roman" pitchFamily="18" charset="0"/>
                </a:rPr>
                <a:t>t</a:t>
              </a:r>
              <a:r>
                <a:rPr lang="en-US" altLang="zh-TW" sz="5600">
                  <a:solidFill>
                    <a:srgbClr val="0033CC"/>
                  </a:solidFill>
                  <a:latin typeface="Times New Roman" pitchFamily="18" charset="0"/>
                  <a:cs typeface="Times New Roman" pitchFamily="18" charset="0"/>
                </a:rPr>
                <a:t>(</a:t>
              </a:r>
              <a:r>
                <a:rPr lang="en-US" altLang="zh-TW" sz="5600" i="1">
                  <a:solidFill>
                    <a:srgbClr val="0033CC"/>
                  </a:solidFill>
                  <a:latin typeface="Times New Roman" pitchFamily="18" charset="0"/>
                  <a:cs typeface="Times New Roman" pitchFamily="18" charset="0"/>
                </a:rPr>
                <a:t>i</a:t>
              </a:r>
              <a:r>
                <a:rPr lang="en-US" altLang="zh-TW" sz="5600">
                  <a:solidFill>
                    <a:srgbClr val="0033CC"/>
                  </a:solidFill>
                  <a:latin typeface="Times New Roman" pitchFamily="18" charset="0"/>
                  <a:cs typeface="Times New Roman" pitchFamily="18" charset="0"/>
                </a:rPr>
                <a:t>)</a:t>
              </a:r>
              <a:endParaRPr lang="zh-TW" altLang="en-US" sz="5600">
                <a:solidFill>
                  <a:srgbClr val="0033CC"/>
                </a:solidFill>
                <a:latin typeface="Times New Roman" pitchFamily="18" charset="0"/>
                <a:cs typeface="Times New Roman" pitchFamily="18" charset="0"/>
              </a:endParaRPr>
            </a:p>
          </p:txBody>
        </p:sp>
        <p:sp>
          <p:nvSpPr>
            <p:cNvPr id="21513" name="文字方塊 2"/>
            <p:cNvSpPr txBox="1">
              <a:spLocks noChangeArrowheads="1"/>
            </p:cNvSpPr>
            <p:nvPr/>
          </p:nvSpPr>
          <p:spPr bwMode="auto">
            <a:xfrm>
              <a:off x="375598" y="2795786"/>
              <a:ext cx="156465"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i</a:t>
              </a:r>
              <a:endParaRPr lang="zh-TW" altLang="en-US" sz="3600" i="1">
                <a:latin typeface="Times New Roman" pitchFamily="18" charset="0"/>
                <a:cs typeface="Times New Roman" pitchFamily="18" charset="0"/>
              </a:endParaRPr>
            </a:p>
          </p:txBody>
        </p:sp>
        <p:sp>
          <p:nvSpPr>
            <p:cNvPr id="21514" name="文字方塊 8"/>
            <p:cNvSpPr txBox="1">
              <a:spLocks noChangeArrowheads="1"/>
            </p:cNvSpPr>
            <p:nvPr/>
          </p:nvSpPr>
          <p:spPr bwMode="auto">
            <a:xfrm>
              <a:off x="2435255" y="4509120"/>
              <a:ext cx="156465"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t</a:t>
              </a:r>
              <a:endParaRPr lang="zh-TW" altLang="en-US" sz="3600" i="1">
                <a:latin typeface="Times New Roman" pitchFamily="18" charset="0"/>
                <a:cs typeface="Times New Roman" pitchFamily="18" charset="0"/>
              </a:endParaRPr>
            </a:p>
          </p:txBody>
        </p:sp>
        <p:sp>
          <p:nvSpPr>
            <p:cNvPr id="21515" name="文字方塊 9"/>
            <p:cNvSpPr txBox="1">
              <a:spLocks noChangeArrowheads="1"/>
            </p:cNvSpPr>
            <p:nvPr/>
          </p:nvSpPr>
          <p:spPr bwMode="auto">
            <a:xfrm>
              <a:off x="6411446" y="4931876"/>
              <a:ext cx="156465"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t</a:t>
              </a:r>
              <a:endParaRPr lang="zh-TW" altLang="en-US" sz="3600" i="1">
                <a:latin typeface="Times New Roman" pitchFamily="18" charset="0"/>
                <a:cs typeface="Times New Roman" pitchFamily="18" charset="0"/>
              </a:endParaRPr>
            </a:p>
          </p:txBody>
        </p:sp>
        <p:sp>
          <p:nvSpPr>
            <p:cNvPr id="21516" name="文字方塊 10"/>
            <p:cNvSpPr txBox="1">
              <a:spLocks noChangeArrowheads="1"/>
            </p:cNvSpPr>
            <p:nvPr/>
          </p:nvSpPr>
          <p:spPr bwMode="auto">
            <a:xfrm>
              <a:off x="6626324" y="4931876"/>
              <a:ext cx="401743"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t</a:t>
              </a:r>
              <a:r>
                <a:rPr lang="en-US" altLang="zh-TW" sz="3600">
                  <a:latin typeface="Times New Roman" pitchFamily="18" charset="0"/>
                  <a:cs typeface="Times New Roman" pitchFamily="18" charset="0"/>
                </a:rPr>
                <a:t>+1</a:t>
              </a:r>
              <a:endParaRPr lang="zh-TW" altLang="en-US" sz="3600">
                <a:latin typeface="Times New Roman" pitchFamily="18" charset="0"/>
                <a:cs typeface="Times New Roman" pitchFamily="18" charset="0"/>
              </a:endParaRPr>
            </a:p>
          </p:txBody>
        </p:sp>
        <p:sp>
          <p:nvSpPr>
            <p:cNvPr id="21517" name="文字方塊 3"/>
            <p:cNvSpPr txBox="1">
              <a:spLocks noChangeArrowheads="1"/>
            </p:cNvSpPr>
            <p:nvPr/>
          </p:nvSpPr>
          <p:spPr bwMode="auto">
            <a:xfrm>
              <a:off x="481479" y="4127134"/>
              <a:ext cx="194940" cy="3899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a:latin typeface="Times New Roman" pitchFamily="18" charset="0"/>
                  <a:cs typeface="Times New Roman" pitchFamily="18" charset="0"/>
                </a:rPr>
                <a:t>1</a:t>
              </a:r>
              <a:endParaRPr lang="zh-TW" altLang="en-US">
                <a:latin typeface="Times New Roman" pitchFamily="18" charset="0"/>
                <a:cs typeface="Times New Roman" pitchFamily="18" charset="0"/>
              </a:endParaRPr>
            </a:p>
          </p:txBody>
        </p:sp>
        <p:sp>
          <p:nvSpPr>
            <p:cNvPr id="21518" name="文字方塊 12"/>
            <p:cNvSpPr txBox="1">
              <a:spLocks noChangeArrowheads="1"/>
            </p:cNvSpPr>
            <p:nvPr/>
          </p:nvSpPr>
          <p:spPr bwMode="auto">
            <a:xfrm>
              <a:off x="817136" y="4458598"/>
              <a:ext cx="194940" cy="3899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a:latin typeface="Times New Roman" pitchFamily="18" charset="0"/>
                  <a:cs typeface="Times New Roman" pitchFamily="18" charset="0"/>
                </a:rPr>
                <a:t>1</a:t>
              </a:r>
              <a:endParaRPr lang="zh-TW" altLang="en-US">
                <a:latin typeface="Times New Roman" pitchFamily="18" charset="0"/>
                <a:cs typeface="Times New Roman" pitchFamily="18" charset="0"/>
              </a:endParaRPr>
            </a:p>
          </p:txBody>
        </p:sp>
        <p:sp>
          <p:nvSpPr>
            <p:cNvPr id="21519" name="文字方塊 13"/>
            <p:cNvSpPr txBox="1">
              <a:spLocks noChangeArrowheads="1"/>
            </p:cNvSpPr>
            <p:nvPr/>
          </p:nvSpPr>
          <p:spPr bwMode="auto">
            <a:xfrm>
              <a:off x="4860032" y="3535149"/>
              <a:ext cx="156465"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i</a:t>
              </a:r>
              <a:endParaRPr lang="zh-TW" altLang="en-US" sz="3600" i="1">
                <a:latin typeface="Times New Roman" pitchFamily="18" charset="0"/>
                <a:cs typeface="Times New Roman" pitchFamily="18" charset="0"/>
              </a:endParaRPr>
            </a:p>
          </p:txBody>
        </p:sp>
        <p:sp>
          <p:nvSpPr>
            <p:cNvPr id="21520" name="文字方塊 14"/>
            <p:cNvSpPr txBox="1">
              <a:spLocks noChangeArrowheads="1"/>
            </p:cNvSpPr>
            <p:nvPr/>
          </p:nvSpPr>
          <p:spPr bwMode="auto">
            <a:xfrm>
              <a:off x="4860032" y="3107061"/>
              <a:ext cx="156465" cy="4309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pPr>
              <a:r>
                <a:rPr lang="en-US" altLang="zh-TW" sz="3600" i="1">
                  <a:latin typeface="Times New Roman" pitchFamily="18" charset="0"/>
                  <a:cs typeface="Times New Roman" pitchFamily="18" charset="0"/>
                </a:rPr>
                <a:t>j</a:t>
              </a:r>
              <a:endParaRPr lang="zh-TW" altLang="en-US" sz="3600" i="1">
                <a:latin typeface="Times New Roman" pitchFamily="18" charset="0"/>
                <a:cs typeface="Times New Roman" pitchFamily="18" charset="0"/>
              </a:endParaRPr>
            </a:p>
          </p:txBody>
        </p:sp>
      </p:grpSp>
      <p:grpSp>
        <p:nvGrpSpPr>
          <p:cNvPr id="17" name="群組 3"/>
          <p:cNvGrpSpPr>
            <a:grpSpLocks noChangeAspect="1"/>
          </p:cNvGrpSpPr>
          <p:nvPr/>
        </p:nvGrpSpPr>
        <p:grpSpPr bwMode="auto">
          <a:xfrm>
            <a:off x="9286878" y="2227265"/>
            <a:ext cx="8013732" cy="926306"/>
            <a:chOff x="5135450" y="1484784"/>
            <a:chExt cx="4005620" cy="617540"/>
          </a:xfrm>
        </p:grpSpPr>
        <p:sp>
          <p:nvSpPr>
            <p:cNvPr id="18" name="矩形 1"/>
            <p:cNvSpPr>
              <a:spLocks noChangeArrowheads="1"/>
            </p:cNvSpPr>
            <p:nvPr/>
          </p:nvSpPr>
          <p:spPr bwMode="auto">
            <a:xfrm>
              <a:off x="5135450" y="1484784"/>
              <a:ext cx="4005620" cy="55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800" dirty="0">
                  <a:sym typeface="Symbol" pitchFamily="18" charset="2"/>
                </a:rPr>
                <a:t></a:t>
              </a:r>
              <a:r>
                <a:rPr lang="en-US" altLang="zh-TW" sz="4800" b="1" baseline="-25000" dirty="0"/>
                <a:t>t+1</a:t>
              </a:r>
              <a:r>
                <a:rPr lang="en-US" altLang="zh-TW" sz="4800" dirty="0"/>
                <a:t>( j) = max [</a:t>
              </a:r>
              <a:r>
                <a:rPr lang="en-US" altLang="zh-TW" sz="4800" dirty="0">
                  <a:sym typeface="Symbol" pitchFamily="18" charset="2"/>
                </a:rPr>
                <a:t></a:t>
              </a:r>
              <a:r>
                <a:rPr lang="en-US" altLang="zh-TW" sz="4800" b="1" baseline="-25000" dirty="0"/>
                <a:t>t</a:t>
              </a:r>
              <a:r>
                <a:rPr lang="en-US" altLang="zh-TW" sz="4800" dirty="0"/>
                <a:t>(</a:t>
              </a:r>
              <a:r>
                <a:rPr lang="en-US" altLang="zh-TW" sz="4800" dirty="0" err="1"/>
                <a:t>i</a:t>
              </a:r>
              <a:r>
                <a:rPr lang="en-US" altLang="zh-TW" sz="4800" dirty="0"/>
                <a:t>)</a:t>
              </a:r>
              <a:r>
                <a:rPr lang="en-US" altLang="zh-TW" sz="4800" dirty="0" err="1"/>
                <a:t>a</a:t>
              </a:r>
              <a:r>
                <a:rPr lang="en-US" altLang="zh-TW" sz="4800" b="1" baseline="-25000" dirty="0" err="1"/>
                <a:t>ij</a:t>
              </a:r>
              <a:r>
                <a:rPr lang="en-US" altLang="zh-TW" sz="4800" dirty="0"/>
                <a:t>] </a:t>
              </a:r>
              <a:r>
                <a:rPr lang="en-US" altLang="zh-TW" dirty="0">
                  <a:sym typeface="Symbol" pitchFamily="18" charset="2"/>
                </a:rPr>
                <a:t></a:t>
              </a:r>
              <a:r>
                <a:rPr lang="en-US" altLang="zh-TW" sz="4800" dirty="0"/>
                <a:t> </a:t>
              </a:r>
              <a:r>
                <a:rPr lang="en-US" altLang="zh-TW" sz="4800" dirty="0" err="1"/>
                <a:t>b</a:t>
              </a:r>
              <a:r>
                <a:rPr lang="en-US" altLang="zh-TW" sz="4800" b="1" baseline="-25000" dirty="0" err="1"/>
                <a:t>j</a:t>
              </a:r>
              <a:r>
                <a:rPr lang="en-US" altLang="zh-TW" sz="4800" dirty="0"/>
                <a:t>(o</a:t>
              </a:r>
              <a:r>
                <a:rPr lang="en-US" altLang="zh-TW" sz="4800" b="1" baseline="-25000" dirty="0"/>
                <a:t>t+1</a:t>
              </a:r>
              <a:r>
                <a:rPr lang="en-US" altLang="zh-TW" sz="4800" dirty="0"/>
                <a:t>)</a:t>
              </a:r>
              <a:endParaRPr lang="zh-TW" altLang="en-US" sz="4800" dirty="0"/>
            </a:p>
          </p:txBody>
        </p:sp>
        <p:sp>
          <p:nvSpPr>
            <p:cNvPr id="19" name="Text Box 17"/>
            <p:cNvSpPr txBox="1">
              <a:spLocks noChangeArrowheads="1"/>
            </p:cNvSpPr>
            <p:nvPr/>
          </p:nvSpPr>
          <p:spPr bwMode="auto">
            <a:xfrm>
              <a:off x="6317275" y="1759424"/>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en-US" altLang="zh-TW" sz="4000" b="1">
                  <a:latin typeface="Calibri" pitchFamily="34" charset="0"/>
                </a:rPr>
                <a:t>i</a:t>
              </a:r>
              <a:endParaRPr lang="zh-TW" altLang="zh-TW" sz="4000"/>
            </a:p>
          </p:txBody>
        </p:sp>
      </p:grpSp>
      <p:grpSp>
        <p:nvGrpSpPr>
          <p:cNvPr id="20" name="群組 6"/>
          <p:cNvGrpSpPr>
            <a:grpSpLocks/>
          </p:cNvGrpSpPr>
          <p:nvPr/>
        </p:nvGrpSpPr>
        <p:grpSpPr bwMode="auto">
          <a:xfrm>
            <a:off x="-73025" y="7556504"/>
            <a:ext cx="12522202" cy="902458"/>
            <a:chOff x="107504" y="1530950"/>
            <a:chExt cx="4525991" cy="601971"/>
          </a:xfrm>
        </p:grpSpPr>
        <p:sp>
          <p:nvSpPr>
            <p:cNvPr id="21" name="矩形 4"/>
            <p:cNvSpPr>
              <a:spLocks noChangeArrowheads="1"/>
            </p:cNvSpPr>
            <p:nvPr/>
          </p:nvSpPr>
          <p:spPr bwMode="auto">
            <a:xfrm>
              <a:off x="107504" y="1530950"/>
              <a:ext cx="4525991" cy="51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sz="4400">
                  <a:sym typeface="Symbol" pitchFamily="18" charset="2"/>
                </a:rPr>
                <a:t></a:t>
              </a:r>
              <a:r>
                <a:rPr lang="en-US" altLang="zh-TW" sz="4400" b="1" baseline="-25000"/>
                <a:t>t</a:t>
              </a:r>
              <a:r>
                <a:rPr lang="en-US" altLang="zh-TW" sz="4400"/>
                <a:t>(i)</a:t>
              </a:r>
              <a:r>
                <a:rPr lang="zh-TW" altLang="en-US" sz="4400"/>
                <a:t> </a:t>
              </a:r>
              <a:r>
                <a:rPr lang="en-US" altLang="zh-TW" sz="4400"/>
                <a:t>= max </a:t>
              </a:r>
              <a:r>
                <a:rPr lang="zh-TW" altLang="en-US" sz="4400"/>
                <a:t> </a:t>
              </a:r>
              <a:r>
                <a:rPr lang="en-US" altLang="zh-TW" sz="4400"/>
                <a:t>P[q</a:t>
              </a:r>
              <a:r>
                <a:rPr lang="en-US" altLang="zh-TW" sz="4400" b="1" baseline="-25000"/>
                <a:t>1</a:t>
              </a:r>
              <a:r>
                <a:rPr lang="en-US" altLang="zh-TW" sz="4400"/>
                <a:t>,q</a:t>
              </a:r>
              <a:r>
                <a:rPr lang="en-US" altLang="zh-TW" sz="4400" b="1" baseline="-25000"/>
                <a:t>2</a:t>
              </a:r>
              <a:r>
                <a:rPr lang="en-US" altLang="zh-TW" sz="4400"/>
                <a:t>,…q</a:t>
              </a:r>
              <a:r>
                <a:rPr lang="en-US" altLang="zh-TW" sz="4400" b="1" baseline="-25000"/>
                <a:t>t-1</a:t>
              </a:r>
              <a:r>
                <a:rPr lang="en-US" altLang="zh-TW" sz="4400"/>
                <a:t>, q</a:t>
              </a:r>
              <a:r>
                <a:rPr lang="en-US" altLang="zh-TW" sz="4400" b="1" baseline="-25000"/>
                <a:t>t </a:t>
              </a:r>
              <a:r>
                <a:rPr lang="en-US" altLang="zh-TW" sz="4400"/>
                <a:t>= i, o</a:t>
              </a:r>
              <a:r>
                <a:rPr lang="en-US" altLang="zh-TW" sz="4400" b="1" baseline="-25000"/>
                <a:t>1</a:t>
              </a:r>
              <a:r>
                <a:rPr lang="en-US" altLang="zh-TW" sz="4400"/>
                <a:t>,o</a:t>
              </a:r>
              <a:r>
                <a:rPr lang="en-US" altLang="zh-TW" sz="4400" b="1" baseline="-25000"/>
                <a:t>2</a:t>
              </a:r>
              <a:r>
                <a:rPr lang="en-US" altLang="zh-TW" sz="4400"/>
                <a:t>,…,o</a:t>
              </a:r>
              <a:r>
                <a:rPr lang="en-US" altLang="zh-TW" sz="4400" b="1" baseline="-25000"/>
                <a:t>t </a:t>
              </a:r>
              <a:r>
                <a:rPr lang="en-US" altLang="zh-TW" sz="4400"/>
                <a:t>|</a:t>
              </a:r>
              <a:r>
                <a:rPr lang="en-US" altLang="zh-TW" sz="4400">
                  <a:sym typeface="Symbol" pitchFamily="18" charset="2"/>
                </a:rPr>
                <a:t></a:t>
              </a:r>
              <a:r>
                <a:rPr lang="en-US" altLang="zh-TW" sz="4400"/>
                <a:t>]</a:t>
              </a:r>
              <a:endParaRPr lang="zh-TW" altLang="en-US" sz="4400"/>
            </a:p>
          </p:txBody>
        </p:sp>
        <p:sp>
          <p:nvSpPr>
            <p:cNvPr id="22" name="Text Box 18"/>
            <p:cNvSpPr txBox="1">
              <a:spLocks noChangeArrowheads="1"/>
            </p:cNvSpPr>
            <p:nvPr/>
          </p:nvSpPr>
          <p:spPr bwMode="auto">
            <a:xfrm>
              <a:off x="544103" y="1759858"/>
              <a:ext cx="100791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r>
                <a:rPr lang="en-US" altLang="zh-TW" b="1" dirty="0">
                  <a:latin typeface="Calibri" pitchFamily="34" charset="0"/>
                </a:rPr>
                <a:t>q</a:t>
              </a:r>
              <a:r>
                <a:rPr lang="en-US" altLang="zh-TW" b="1" baseline="-25000" dirty="0">
                  <a:latin typeface="Calibri" pitchFamily="34" charset="0"/>
                </a:rPr>
                <a:t>1</a:t>
              </a:r>
              <a:r>
                <a:rPr lang="en-US" altLang="zh-TW" b="1" dirty="0">
                  <a:latin typeface="Times New Roman" pitchFamily="18" charset="0"/>
                </a:rPr>
                <a:t>,</a:t>
              </a:r>
              <a:r>
                <a:rPr lang="en-US" altLang="zh-TW" b="1" dirty="0">
                  <a:latin typeface="Calibri" pitchFamily="34" charset="0"/>
                </a:rPr>
                <a:t>q</a:t>
              </a:r>
              <a:r>
                <a:rPr lang="en-US" altLang="zh-TW" b="1" baseline="-25000" dirty="0">
                  <a:latin typeface="Calibri" pitchFamily="34" charset="0"/>
                </a:rPr>
                <a:t>2</a:t>
              </a:r>
              <a:r>
                <a:rPr lang="en-US" altLang="zh-TW" b="1" dirty="0">
                  <a:latin typeface="Times New Roman" pitchFamily="18" charset="0"/>
                </a:rPr>
                <a:t>,</a:t>
              </a:r>
              <a:r>
                <a:rPr lang="en-US" altLang="zh-TW" b="1" dirty="0">
                  <a:latin typeface="Calibri" pitchFamily="34" charset="0"/>
                </a:rPr>
                <a:t>…q </a:t>
              </a:r>
              <a:r>
                <a:rPr lang="en-US" altLang="zh-TW" b="1" baseline="-25000" dirty="0">
                  <a:latin typeface="Calibri" pitchFamily="34" charset="0"/>
                </a:rPr>
                <a:t>t-1</a:t>
              </a:r>
              <a:endParaRPr lang="zh-TW" altLang="zh-TW" dirty="0"/>
            </a:p>
          </p:txBody>
        </p:sp>
      </p:grpSp>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24" name="圖片 2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87900" y="7722545"/>
            <a:ext cx="2064724" cy="720082"/>
          </a:xfrm>
          <a:prstGeom prst="rect">
            <a:avLst/>
          </a:prstGeom>
        </p:spPr>
      </p:pic>
      <p:sp>
        <p:nvSpPr>
          <p:cNvPr id="25"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8</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3" y="931865"/>
            <a:ext cx="15678150" cy="788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文字方塊 4"/>
          <p:cNvSpPr txBox="1">
            <a:spLocks noChangeArrowheads="1"/>
          </p:cNvSpPr>
          <p:nvPr/>
        </p:nvSpPr>
        <p:spPr bwMode="auto">
          <a:xfrm>
            <a:off x="1511300" y="1784352"/>
            <a:ext cx="10945068" cy="1077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None/>
            </a:pPr>
            <a:r>
              <a:rPr lang="en-US" altLang="zh-TW" sz="6400" u="sng" dirty="0">
                <a:solidFill>
                  <a:srgbClr val="000000"/>
                </a:solidFill>
                <a:latin typeface="Times New Roman" pitchFamily="18" charset="0"/>
                <a:cs typeface="Times New Roman" pitchFamily="18" charset="0"/>
              </a:rPr>
              <a:t>Viterbi Algorithm</a:t>
            </a:r>
            <a:r>
              <a:rPr lang="en-US" altLang="zh-TW" sz="6400" dirty="0">
                <a:solidFill>
                  <a:srgbClr val="000000"/>
                </a:solidFill>
                <a:latin typeface="Times New Roman" pitchFamily="18" charset="0"/>
                <a:cs typeface="Times New Roman" pitchFamily="18" charset="0"/>
              </a:rPr>
              <a:t> </a:t>
            </a:r>
            <a:r>
              <a:rPr lang="en-US" altLang="zh-TW" sz="6400" dirty="0">
                <a:solidFill>
                  <a:srgbClr val="FF0000"/>
                </a:solidFill>
                <a:latin typeface="Times New Roman" panose="02020603050405020304" pitchFamily="18" charset="0"/>
                <a:cs typeface="Times New Roman" panose="02020603050405020304" pitchFamily="18" charset="0"/>
              </a:rPr>
              <a:t>(P.22 of 4.0)</a:t>
            </a:r>
            <a:endParaRPr lang="zh-TW" altLang="en-US" sz="6400" u="sng" dirty="0">
              <a:solidFill>
                <a:srgbClr val="000000"/>
              </a:solidFill>
              <a:latin typeface="Times New Roman" pitchFamily="18" charset="0"/>
              <a:cs typeface="Times New Roman" pitchFamily="18" charset="0"/>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4080" y="44965"/>
            <a:ext cx="3823920" cy="1068934"/>
          </a:xfrm>
          <a:prstGeom prst="rect">
            <a:avLst/>
          </a:prstGeom>
        </p:spPr>
      </p:pic>
      <p:pic>
        <p:nvPicPr>
          <p:cNvPr id="5" name="圖片 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22418" y="7736583"/>
            <a:ext cx="2064724" cy="720082"/>
          </a:xfrm>
          <a:prstGeom prst="rect">
            <a:avLst/>
          </a:prstGeom>
        </p:spPr>
      </p:pic>
      <p:sp>
        <p:nvSpPr>
          <p:cNvPr id="6" name="投影片編號版面配置區 4"/>
          <p:cNvSpPr txBox="1">
            <a:spLocks/>
          </p:cNvSpPr>
          <p:nvPr/>
        </p:nvSpPr>
        <p:spPr>
          <a:xfrm>
            <a:off x="16632832" y="9540086"/>
            <a:ext cx="846392" cy="547688"/>
          </a:xfrm>
          <a:prstGeom prst="rect">
            <a:avLst/>
          </a:prstGeo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7A20235C-42BF-4B25-9723-BC31C62EF58C}" type="slidenum">
              <a:rPr lang="zh-TW" altLang="en-US" sz="2400">
                <a:solidFill>
                  <a:prstClr val="black">
                    <a:tint val="75000"/>
                  </a:prstClr>
                </a:solidFill>
              </a:rPr>
              <a:pPr/>
              <a:t>9</a:t>
            </a:fld>
            <a:endParaRPr lang="zh-TW" altLang="en-US" sz="2400" dirty="0">
              <a:solidFill>
                <a:prstClr val="black">
                  <a:tint val="75000"/>
                </a:prst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8154</TotalTime>
  <Words>2131</Words>
  <Application>Microsoft Office PowerPoint</Application>
  <PresentationFormat>自訂</PresentationFormat>
  <Paragraphs>577</Paragraphs>
  <Slides>30</Slides>
  <Notes>8</Notes>
  <HiddenSlides>0</HiddenSlides>
  <MMClips>0</MMClips>
  <ScaleCrop>false</ScaleCrop>
  <HeadingPairs>
    <vt:vector size="8" baseType="variant">
      <vt:variant>
        <vt:lpstr>使用字型</vt:lpstr>
      </vt:variant>
      <vt:variant>
        <vt:i4>12</vt:i4>
      </vt:variant>
      <vt:variant>
        <vt:lpstr>佈景主題</vt:lpstr>
      </vt:variant>
      <vt:variant>
        <vt:i4>5</vt:i4>
      </vt:variant>
      <vt:variant>
        <vt:lpstr>內嵌 OLE 伺服程式</vt:lpstr>
      </vt:variant>
      <vt:variant>
        <vt:i4>4</vt:i4>
      </vt:variant>
      <vt:variant>
        <vt:lpstr>投影片標題</vt:lpstr>
      </vt:variant>
      <vt:variant>
        <vt:i4>30</vt:i4>
      </vt:variant>
    </vt:vector>
  </HeadingPairs>
  <TitlesOfParts>
    <vt:vector size="51" baseType="lpstr">
      <vt:lpstr>Benguiat Bk BT</vt:lpstr>
      <vt:lpstr>全真魏碑體</vt:lpstr>
      <vt:lpstr>細明體</vt:lpstr>
      <vt:lpstr>華康儷金黑</vt:lpstr>
      <vt:lpstr>新細明體</vt:lpstr>
      <vt:lpstr>標楷體</vt:lpstr>
      <vt:lpstr>Arial</vt:lpstr>
      <vt:lpstr>Calibri</vt:lpstr>
      <vt:lpstr>Calibri Light</vt:lpstr>
      <vt:lpstr>Cambria Math</vt:lpstr>
      <vt:lpstr>Symbol</vt:lpstr>
      <vt:lpstr>Times New Roman</vt:lpstr>
      <vt:lpstr>1_預設簡報設計</vt:lpstr>
      <vt:lpstr>Office 佈景主題</vt:lpstr>
      <vt:lpstr>2_預設簡報設計</vt:lpstr>
      <vt:lpstr>3_預設簡報設計</vt:lpstr>
      <vt:lpstr>1_Office 佈景主題</vt:lpstr>
      <vt:lpstr>Equation</vt:lpstr>
      <vt:lpstr>方程式</vt:lpstr>
      <vt:lpstr>Document</vt:lpstr>
      <vt:lpstr>點陣圖影像</vt:lpstr>
      <vt:lpstr>PowerPoint 簡報</vt:lpstr>
      <vt:lpstr>PowerPoint 簡報</vt:lpstr>
      <vt:lpstr>DTW and Dynamic Programming</vt:lpstr>
      <vt:lpstr>PowerPoint 簡報</vt:lpstr>
      <vt:lpstr>PowerPoint 簡報</vt:lpstr>
      <vt:lpstr>PowerPoint 簡報</vt:lpstr>
      <vt:lpstr>PowerPoint 簡報</vt:lpstr>
      <vt:lpstr>PowerPoint 簡報</vt:lpstr>
      <vt:lpstr>PowerPoint 簡報</vt:lpstr>
      <vt:lpstr>Continuous Speech Recognition Example: Digit String Recognition―  One-stage Search</vt:lpstr>
      <vt:lpstr>Recognition Errors</vt:lpstr>
      <vt:lpstr>Continuous Speech Recognition Example: Digit String Recognition ―  Level-Building</vt:lpstr>
      <vt:lpstr>Time (Frame)- Synchronous Viterbi Search for Large-Vocabulary Continuous Speech Recognition</vt:lpstr>
      <vt:lpstr>PowerPoint 簡報</vt:lpstr>
      <vt:lpstr>PowerPoint 簡報</vt:lpstr>
      <vt:lpstr>PowerPoint 簡報</vt:lpstr>
      <vt:lpstr>Time (Frame)- Synchronous Viterbi Search for     Large –Vocabulary Continuous Speech Recognition</vt:lpstr>
      <vt:lpstr>PowerPoint 簡報</vt:lpstr>
      <vt:lpstr>PowerPoint 簡報</vt:lpstr>
      <vt:lpstr>PowerPoint 簡報</vt:lpstr>
      <vt:lpstr>Time (Frame)- Synchronous Viterbi Search for     Large-Vocabulary Continuous Speech Recognition</vt:lpstr>
      <vt:lpstr>PowerPoint 簡報</vt:lpstr>
      <vt:lpstr>Heuristic Search: Another Example</vt:lpstr>
      <vt:lpstr>A*  Search and Speech Recognition</vt:lpstr>
      <vt:lpstr>PowerPoint 簡報</vt:lpstr>
      <vt:lpstr>PowerPoint 簡報</vt:lpstr>
      <vt:lpstr>PowerPoint 簡報</vt:lpstr>
      <vt:lpstr>PowerPoint 簡報</vt:lpstr>
      <vt:lpstr>PowerPoint 簡報</vt:lpstr>
      <vt:lpstr>PowerPoint 簡報</vt:lpstr>
    </vt:vector>
  </TitlesOfParts>
  <Company>speech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Lab531</dc:creator>
  <cp:lastModifiedBy>user</cp:lastModifiedBy>
  <cp:revision>903</cp:revision>
  <cp:lastPrinted>2015-04-07T09:12:35Z</cp:lastPrinted>
  <dcterms:created xsi:type="dcterms:W3CDTF">2002-02-22T11:13:19Z</dcterms:created>
  <dcterms:modified xsi:type="dcterms:W3CDTF">2017-03-21T08:17:12Z</dcterms:modified>
</cp:coreProperties>
</file>