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025c27fb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025c27fb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02363962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0236396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0236396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0236396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0236396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0236396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0236396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0236396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0236396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0236396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23639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023639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236396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236396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236396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236396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02363962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02363962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0236396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0236396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0236396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0236396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021fd221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021fd221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21fd221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021fd221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 Closet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87150"/>
            <a:ext cx="76881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</a:t>
            </a:r>
            <a:r>
              <a:rPr lang="en" sz="1300"/>
              <a:t>Hunter Pearson, James Nolan, Nitin Pendekanti, Rishabh Prasad, Jack Sanchez, Ethan Langford, Preston Bied</a:t>
            </a:r>
            <a:endParaRPr sz="13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5" y="3718250"/>
            <a:ext cx="31074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Sponsor: </a:t>
            </a:r>
            <a:r>
              <a:rPr lang="en" sz="1383"/>
              <a:t>Teamup and Steven Asher</a:t>
            </a:r>
            <a:endParaRPr sz="1383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5" y="4208575"/>
            <a:ext cx="32079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</a:t>
            </a:r>
            <a:r>
              <a:rPr lang="en" sz="1300"/>
              <a:t>Dr. Philip Ritchey </a:t>
            </a:r>
            <a:endParaRPr sz="13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2754" l="0" r="0" t="4205"/>
          <a:stretch/>
        </p:blipFill>
        <p:spPr>
          <a:xfrm>
            <a:off x="7626825" y="621250"/>
            <a:ext cx="1271525" cy="11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425" y="621250"/>
            <a:ext cx="1271525" cy="11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Entity Relationship Diagram of Campus Closet</a:t>
            </a:r>
            <a:endParaRPr sz="18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5" y="91375"/>
            <a:ext cx="8367550" cy="42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Challenges/Lessons learned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Cucumber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buttons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use rails buttons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styling and navigation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Inexperienced and hard to determine success level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BDD/TDD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Required for all stories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Rspec and Cucumber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combined test coverage of 100%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development process through effective usage of BDD/TDD - ensured all features worked correctly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stick to in the beginning but fundamental to effective software development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Donors should be able to accept or decline item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Currently only just automatically makes the item request and </a:t>
            </a:r>
            <a:r>
              <a:rPr lang="en"/>
              <a:t>time slot</a:t>
            </a:r>
            <a:r>
              <a:rPr lang="en"/>
              <a:t> is reserved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Improvements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Various pages are not able to be directly accessed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can be accessed through direct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Deletion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Foreign Keys prevent various pieces of data from being deleted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Including user accounts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Necessary for user privacy concern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Background - Teamup (Apps for Good)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591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Apps for Good are real-world projects developed by college students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 get real world </a:t>
            </a:r>
            <a:r>
              <a:rPr lang="en" sz="1600"/>
              <a:t>experience while improving their technical skills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team Campus Closet worked collaboratively worked with Steven Asher of team up</a:t>
            </a:r>
            <a:endParaRPr sz="160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2754" l="0" r="0" t="4205"/>
          <a:stretch/>
        </p:blipFill>
        <p:spPr>
          <a:xfrm>
            <a:off x="7060450" y="2358252"/>
            <a:ext cx="1776075" cy="1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College students often struggle to afford essential clothing like professional attire and daily wear due to high tuition and living costs.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financial hardship can negatively impact student participation, dignity, and educational outcomes.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Traditional donation bins are inefficient and lack a direct connection between students in need and donors.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Audience, Use, and Scope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Audience</a:t>
            </a:r>
            <a:r>
              <a:rPr b="1" lang="en" sz="1700"/>
              <a:t>:</a:t>
            </a:r>
            <a:r>
              <a:rPr lang="en" sz="1700"/>
              <a:t> </a:t>
            </a:r>
            <a:r>
              <a:rPr lang="en" sz="1500"/>
              <a:t>The main audience for Campus Closet are students in need of clothing assistance and community members who can provide donated items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Use:</a:t>
            </a:r>
            <a:r>
              <a:rPr lang="en" sz="1500"/>
              <a:t> College students struggle to afford essential clothing, hindering their participation and well-being can have a platform to positively impact them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Scope:</a:t>
            </a:r>
            <a:r>
              <a:rPr lang="en" sz="1500"/>
              <a:t>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Focuses on a single campus community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 students to browse donations, claim items, and connect with vetted donors for pickups.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Filters, claim functionality, chat messaging, and maps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OAuth over internal password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security Concerns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Password </a:t>
            </a:r>
            <a:r>
              <a:rPr lang="en"/>
              <a:t>management</a:t>
            </a:r>
            <a:r>
              <a:rPr lang="en"/>
              <a:t> easier if no passwords managed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registered students can receive items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Prevent unauthorized individuals from receiving clothing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Narrows target </a:t>
            </a:r>
            <a:r>
              <a:rPr lang="en"/>
              <a:t>market</a:t>
            </a:r>
            <a:r>
              <a:rPr lang="en"/>
              <a:t> to only college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Rather focus on functionality rather than style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 is functional but not easy to navigate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especially </a:t>
            </a:r>
            <a:r>
              <a:rPr lang="en"/>
              <a:t>intuitive</a:t>
            </a:r>
            <a:r>
              <a:rPr lang="en"/>
              <a:t> design, but simple once understood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 - Student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student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Items and the donor’s availability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 the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 with donor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the donor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 - Donor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donor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time slot </a:t>
            </a:r>
            <a:r>
              <a:rPr lang="en"/>
              <a:t>availability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 with the student requesting the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Confirm the request has been completed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