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02BD-C4CD-4CED-A869-E549855F7C64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B9E47-6BAE-4323-9947-B65DC3DA09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80827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40862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132856"/>
            <a:ext cx="40290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836712"/>
            <a:ext cx="40290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780827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148064" y="1916832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4000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6632"/>
            <a:ext cx="3971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772816"/>
            <a:ext cx="39814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057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908720"/>
            <a:ext cx="38290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364088" y="3068960"/>
            <a:ext cx="2448272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3895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971600" y="1484784"/>
            <a:ext cx="24482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4725144"/>
            <a:ext cx="24482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980728"/>
            <a:ext cx="61531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ìì½ì ê³µí´ì¼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88640"/>
            <a:ext cx="4511977" cy="6381354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716016" y="1772816"/>
            <a:ext cx="24482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 descr="ê·¼ë¡ê³ì½ì ê³µí´ì¼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908720"/>
            <a:ext cx="5492310" cy="320995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 l="10573" t="61400" r="-446" b="21331"/>
          <a:stretch>
            <a:fillRect/>
          </a:stretch>
        </p:blipFill>
        <p:spPr bwMode="auto">
          <a:xfrm>
            <a:off x="3491880" y="4581128"/>
            <a:ext cx="530458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40862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68760"/>
            <a:ext cx="40290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132856"/>
            <a:ext cx="807747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2019-05-07T10:32:30Z</dcterms:created>
  <dcterms:modified xsi:type="dcterms:W3CDTF">2019-05-07T11:00:16Z</dcterms:modified>
</cp:coreProperties>
</file>