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77924-48E7-443D-A56A-DFFE08D0A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C19E22-5B35-4A67-9A5D-28EDE2DFD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1BC707-052E-4C67-AAD3-9347B482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B0C8-CDDE-409C-B913-78E8025E103C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0EB93C-5216-46E5-80D6-AE9216801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435FF-DA39-4E46-A732-6FA669AC5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D8E1-E3C8-496F-B84C-017274189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01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397D2-CA38-4E5C-8A82-349820DA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B5F24-C033-4DC6-AAE6-AA25710C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EC3868-CD68-424A-80B0-7ACB24E0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B0C8-CDDE-409C-B913-78E8025E103C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06169-F15F-40E2-AF67-88818688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DB801-843C-411C-87FE-6A8469B3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D8E1-E3C8-496F-B84C-017274189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1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03C461-85C2-415B-92D0-02DEE74F8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1E27B5-62C4-4354-9825-E6CDB305A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42DA9-ED75-40A1-958D-A079A639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B0C8-CDDE-409C-B913-78E8025E103C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1EB883-82A2-4938-B72A-D9BC8845D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C84097-2D08-4652-B8A0-44C6CCB3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D8E1-E3C8-496F-B84C-017274189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07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3AC11-AEA5-48E8-9A63-EACC1918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0E1CEF-3D35-487B-AB25-1C0050F5C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2A366A-5FE8-427C-AE57-6EF0139B8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B0C8-CDDE-409C-B913-78E8025E103C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CB4AC-DCFA-4016-9421-9782AEBC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2A920A-2ED8-420D-B831-77E31579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D8E1-E3C8-496F-B84C-017274189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44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8C3DB-F95F-45B0-B3FD-AF418DEBE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9F3E85-375F-4CEB-A41B-D924D15E0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428A0-E5B3-434E-8F38-C32AD69A2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B0C8-CDDE-409C-B913-78E8025E103C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DD6A0A-EF3D-4499-BDBB-DF869092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0927DA-5554-413C-AE3E-B2728E60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D8E1-E3C8-496F-B84C-017274189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28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4AC6F-DC5E-4D50-96C2-9C3F0C2A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E3CEDE-1FBC-4AB8-A26D-02997FA43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07F1AE-ADC7-4491-AFFA-1135E6166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DE5055-3A90-4F7E-823D-357BD6F0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B0C8-CDDE-409C-B913-78E8025E103C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878E7D-2E10-4553-929B-A587DC52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7546D9-575A-4433-A084-7474412F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D8E1-E3C8-496F-B84C-017274189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63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07DA2-0357-4DD5-84DC-BE79F675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CD6FB2-1366-48F3-A235-A90A8EBEB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B5E895-C602-4403-AD1C-9004164FD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E63B7-40EA-4536-AC2A-C853F203E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66F327-AC69-4141-AC3D-713971526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C8EE9C-5BE0-4720-8ECB-FDE9A444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B0C8-CDDE-409C-B913-78E8025E103C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2599A1-9BE9-4B1C-B0EB-0B432D80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508188-CA7F-4C0E-94E5-69809C3B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D8E1-E3C8-496F-B84C-017274189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63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20BC7-C478-44C2-A545-3127F95D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A2BD49-0A9F-4B4B-8CD7-B81996D0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B0C8-CDDE-409C-B913-78E8025E103C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B15AC7-761A-48B9-B4BD-EE272D7E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555081-B843-4589-BA10-9C0D9947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D8E1-E3C8-496F-B84C-017274189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92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8F72AB-F0AA-47C5-8687-50B55EBC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B0C8-CDDE-409C-B913-78E8025E103C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A8112C-3CCB-4B2A-ACC5-C9330F78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F181B6-870A-41D2-B654-B2D12C16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D8E1-E3C8-496F-B84C-017274189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12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B35A6-8B19-47C3-9A1B-3E14E53D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F187FA-5B85-44EA-B369-41BBB6399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EDCD6A-52E2-4199-81AF-B2037CD3D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AC9868-D591-4235-9F15-3715FB1AB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B0C8-CDDE-409C-B913-78E8025E103C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58BB80-C401-4F55-8178-910324FFA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B77C0E-12C2-458E-BB16-E3D7AF1F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D8E1-E3C8-496F-B84C-017274189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83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09C4B-775F-451B-A37D-E38D059FC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CD587C-8A16-42E0-83B2-4A879EF9D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65B745-367E-4978-9465-CC70A748A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AC129-A781-4495-B990-9CD0918B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B0C8-CDDE-409C-B913-78E8025E103C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51DA2A-0E6E-465E-A56B-89BE6B7A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09E804-7CB1-415C-B6EC-9094C641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D8E1-E3C8-496F-B84C-017274189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58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767D4D-0FAE-4361-B56B-4193B6A2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769252-8C51-4804-B15B-EDC679AFB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77B2CB-5FE4-4676-82E8-A29D2DB60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4B0C8-CDDE-409C-B913-78E8025E103C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1D2203-35F2-4835-883E-FFCEA84A4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4E8509-7229-43DB-AE80-44A08AC2F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0D8E1-E3C8-496F-B84C-017274189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50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6475A-972E-4C19-A2EC-0AC625C5F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</a:t>
            </a:r>
            <a:r>
              <a:rPr lang="en-US" altLang="ko-KR" dirty="0"/>
              <a:t>(</a:t>
            </a:r>
            <a:r>
              <a:rPr lang="ko-KR" altLang="en-US" dirty="0"/>
              <a:t>영상처리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9301B-B6ED-4863-AC0F-2BD8E63F2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 (or C++)</a:t>
            </a:r>
          </a:p>
          <a:p>
            <a:pPr>
              <a:buFontTx/>
              <a:buChar char="-"/>
            </a:pPr>
            <a:r>
              <a:rPr lang="en-US" altLang="ko-KR" sz="2000" dirty="0" err="1"/>
              <a:t>Jupyter</a:t>
            </a:r>
            <a:r>
              <a:rPr lang="en-US" altLang="ko-KR" sz="2000" dirty="0"/>
              <a:t> Notebook</a:t>
            </a:r>
          </a:p>
          <a:p>
            <a:pPr>
              <a:buFontTx/>
              <a:buChar char="-"/>
            </a:pPr>
            <a:r>
              <a:rPr lang="en-US" altLang="ko-KR" sz="2000" dirty="0"/>
              <a:t>.</a:t>
            </a:r>
            <a:r>
              <a:rPr lang="en-US" altLang="ko-KR" sz="2000" dirty="0" err="1"/>
              <a:t>ipynb</a:t>
            </a:r>
            <a:r>
              <a:rPr lang="en-US" altLang="ko-KR" sz="2000" dirty="0"/>
              <a:t> -&gt; .</a:t>
            </a:r>
            <a:r>
              <a:rPr lang="en-US" altLang="ko-KR" sz="2000" dirty="0" err="1"/>
              <a:t>py</a:t>
            </a:r>
            <a:endParaRPr lang="en-US" altLang="ko-KR" sz="2000" dirty="0"/>
          </a:p>
          <a:p>
            <a:endParaRPr lang="en-US" altLang="ko-KR" dirty="0"/>
          </a:p>
          <a:p>
            <a:r>
              <a:rPr lang="en-US" altLang="ko-KR" dirty="0"/>
              <a:t>Library</a:t>
            </a:r>
            <a:r>
              <a:rPr lang="ko-KR" altLang="en-US" dirty="0"/>
              <a:t> </a:t>
            </a:r>
            <a:r>
              <a:rPr lang="en-US" altLang="ko-KR" dirty="0"/>
              <a:t>OpenCV</a:t>
            </a:r>
          </a:p>
        </p:txBody>
      </p:sp>
    </p:spTree>
    <p:extLst>
      <p:ext uri="{BB962C8B-B14F-4D97-AF65-F5344CB8AC3E}">
        <p14:creationId xmlns:p14="http://schemas.microsoft.com/office/powerpoint/2010/main" val="238964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D7FBC-8C78-4D3F-BCD1-CF5AC15F6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</a:t>
            </a:r>
            <a:r>
              <a:rPr lang="en-US" altLang="ko-KR" dirty="0"/>
              <a:t>(</a:t>
            </a:r>
            <a:r>
              <a:rPr lang="ko-KR" altLang="en-US" dirty="0"/>
              <a:t>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EA8DB-D13B-49DA-8677-1ADA3ECC7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Word, Excel, </a:t>
            </a:r>
            <a:r>
              <a:rPr lang="en-US" altLang="ko-KR" dirty="0" err="1"/>
              <a:t>Powerpoint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 err="1"/>
              <a:t>맑은고딕</a:t>
            </a:r>
            <a:r>
              <a:rPr lang="ko-KR" altLang="en-US" sz="1800" dirty="0"/>
              <a:t> </a:t>
            </a:r>
            <a:r>
              <a:rPr lang="en-US" altLang="ko-KR" sz="1800"/>
              <a:t>10, </a:t>
            </a:r>
            <a:r>
              <a:rPr lang="ko-KR" altLang="en-US" sz="1800" dirty="0" err="1"/>
              <a:t>줄높이</a:t>
            </a:r>
            <a:r>
              <a:rPr lang="ko-KR" altLang="en-US" sz="1800" dirty="0"/>
              <a:t> </a:t>
            </a:r>
            <a:r>
              <a:rPr lang="en-US" altLang="ko-KR" sz="1800" dirty="0"/>
              <a:t>1.0</a:t>
            </a:r>
          </a:p>
          <a:p>
            <a:r>
              <a:rPr lang="ko-KR" altLang="en-US" dirty="0"/>
              <a:t>형상관리계획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- Readme.txt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4CBA18-D9D9-4A8C-B227-718235723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3429000"/>
            <a:ext cx="4652818" cy="269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3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B62CAE6-032C-4B43-8600-A97F2ABA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0" y="242887"/>
            <a:ext cx="4076700" cy="6372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1D21A8-A019-47CE-AF9C-AA55EA4525F4}"/>
              </a:ext>
            </a:extLst>
          </p:cNvPr>
          <p:cNvSpPr txBox="1"/>
          <p:nvPr/>
        </p:nvSpPr>
        <p:spPr>
          <a:xfrm>
            <a:off x="825500" y="723900"/>
            <a:ext cx="2400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시간표 종합</a:t>
            </a:r>
            <a:endParaRPr lang="en-US" altLang="ko-KR" sz="3200" b="1" dirty="0"/>
          </a:p>
          <a:p>
            <a:r>
              <a:rPr lang="ko-KR" altLang="en-US" sz="1600" dirty="0">
                <a:solidFill>
                  <a:srgbClr val="FFC000"/>
                </a:solidFill>
              </a:rPr>
              <a:t>노란색은 </a:t>
            </a:r>
            <a:r>
              <a:rPr lang="ko-KR" altLang="en-US" sz="1600" dirty="0" err="1">
                <a:solidFill>
                  <a:srgbClr val="FFC000"/>
                </a:solidFill>
              </a:rPr>
              <a:t>창희씨</a:t>
            </a:r>
            <a:endParaRPr lang="ko-KR" alt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329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42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개발환경 (영상처리)</vt:lpstr>
      <vt:lpstr>개발환경 (문서)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오령기</dc:creator>
  <cp:lastModifiedBy>오령기</cp:lastModifiedBy>
  <cp:revision>11</cp:revision>
  <dcterms:created xsi:type="dcterms:W3CDTF">2019-03-08T02:10:36Z</dcterms:created>
  <dcterms:modified xsi:type="dcterms:W3CDTF">2019-03-08T02:44:02Z</dcterms:modified>
</cp:coreProperties>
</file>