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361F4-BC5E-493C-87D0-318C76CAB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24124-22E9-479B-AE56-14814BA79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26142-1E7D-4A3B-BEF8-76621CD0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FD61B-0161-4522-BC9F-A89A1B58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4D8DA-EEC1-4E3E-9E58-7FD81564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7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0D56-0118-468D-8F60-F77A1968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0F290-5654-4B07-A7F3-C85F9547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CE70D-DD4A-4BD4-9E7A-C8BE633E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35063-1683-4469-AA7E-FB8866A8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B3D6E-2AA3-4A06-93F3-D2C20BEE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3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E1BAE9-860E-4147-9610-9A8030AD8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02082-F0A5-435F-849B-979A9ACC3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070B6-B9FB-4579-BAD3-DF59BDC4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619F5-3E55-4A66-8B1F-85220638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8E3C5-B259-4E56-958B-565ADBF6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6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AE106-CCEE-4B03-AA7E-197F6E74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527BF-0E51-4661-9C01-5B660464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E2BF0-904C-436F-998D-E1DE25BE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B3B0A-39F5-4703-B8B3-D85606D8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8469C-0053-4D28-BB76-F5E4BD53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7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32414-FFCE-4DA5-BD90-064E73A2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816BF-9AEE-4190-B159-ECDB45BC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8552-D94C-4094-9372-9FBE9DB9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423D6-0B65-4B56-A4DF-3AC806D1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EC8B0-2027-4F79-9A26-4D61B0C5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7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CC289-1E1E-4CB3-A123-D1FCFDE9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C70BA-171A-4248-BF8C-0C1AB7578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A078FD-8A00-43CB-A5D5-C4356FAC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9A339-0E80-48E5-8038-51F38AC9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077C8-96D6-48E3-9129-E286C943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434CC-5E7C-4CB2-BDE9-D2DBF721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9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1F94B-4B29-4F2A-8138-6EEA4DC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D722E-6A98-475B-AAD8-B416C71F3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5EC04C-B054-447B-B611-A94D04BB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92B4B6-600F-47DD-9229-630498E54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F78FEB-C476-419D-B64C-6B231423E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934EE-05DA-4600-ACCD-ED337AF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DFD65A-12E3-4AB5-B271-0663B1F1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798D7-9148-4B19-A9D2-90E1BB3F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CD5B2-A225-4B1D-B4FD-72D479F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8EE878-C327-4535-8D21-1CCFFB54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936092-3BDD-45F9-B92B-F9DF3DA1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680085-5B44-4963-9C85-B45A9059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6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5DE3D5-6572-4D4D-88AD-66541831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D7DB5-B5FF-472A-84B0-E68DA753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3116D4-3F42-409D-99F0-E7752E19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5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AD7FF-DF77-4013-BCA2-E6BD372B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58BD3-642B-4B4F-9465-B14D08D5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D667D-6F68-4721-8CC4-8AEE83F3E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466D9-8E08-4423-AD31-2D934AD3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E6DB5-8948-4EC6-B247-31845368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61EB7-B969-47EC-B5B4-44D2E92D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1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EAA03-C925-4D3F-BB13-30AA746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20E54-DF80-4912-91D9-FF09BCC1F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7B5A3-CED9-4230-BCF8-7CC977DE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DCF92-0EDC-4EE0-BBCF-CD03090D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84A6B-D294-4FFD-BE01-66CD5A5C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C146E-AAC6-438F-8CCB-25A49C85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1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EC2521-C70F-4C5D-846C-7030EE0F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B1619-CD2D-441A-B53F-5959A34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ED3AA-9DF3-45E5-8DB1-87CE3A7D0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1942-C095-45F8-B9F7-FB7A2E754BF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E67D2-0EC9-4AFD-9838-E339F3F80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667FF-E5CD-43C2-85C0-255BD55B8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B381-18F4-408C-8D22-CCF002D19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6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68E70-E39F-46C3-BB84-5A05AAEF2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그래픽구현 강화학습 발생 문제 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7EF590-BF9A-4BF9-9BA9-DE0D2858C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2019.04.04(</a:t>
            </a:r>
            <a:r>
              <a:rPr lang="ko-KR" altLang="en-US" dirty="0"/>
              <a:t>목</a:t>
            </a:r>
            <a:r>
              <a:rPr lang="en-US" altLang="ko-KR" dirty="0"/>
              <a:t>) </a:t>
            </a:r>
            <a:r>
              <a:rPr lang="ko-KR" altLang="en-US" dirty="0"/>
              <a:t>회의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76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D2676-5DD4-44C1-977C-522FA3D7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문제정의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367C2E-3629-4787-AA07-80D334C3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669" y="1798778"/>
            <a:ext cx="7962661" cy="4351338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D87CCDBF-4DC2-4257-93FD-7C1F499F9A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26281" y="2572754"/>
            <a:ext cx="958515" cy="753977"/>
          </a:xfrm>
          <a:prstGeom prst="curvedConnector3">
            <a:avLst>
              <a:gd name="adj1" fmla="val 14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81B9056-AC35-4B9A-BB2C-035ECA4F8001}"/>
              </a:ext>
            </a:extLst>
          </p:cNvPr>
          <p:cNvSpPr/>
          <p:nvPr/>
        </p:nvSpPr>
        <p:spPr>
          <a:xfrm>
            <a:off x="8582527" y="39287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03099-D27B-4210-9D76-8CF0005F8106}"/>
              </a:ext>
            </a:extLst>
          </p:cNvPr>
          <p:cNvSpPr txBox="1"/>
          <p:nvPr/>
        </p:nvSpPr>
        <p:spPr>
          <a:xfrm>
            <a:off x="8605386" y="37440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232B4-B432-4238-8FFF-8088E07FDB67}"/>
              </a:ext>
            </a:extLst>
          </p:cNvPr>
          <p:cNvSpPr txBox="1"/>
          <p:nvPr/>
        </p:nvSpPr>
        <p:spPr>
          <a:xfrm>
            <a:off x="10010274" y="1604211"/>
            <a:ext cx="121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C000"/>
                </a:solidFill>
              </a:rPr>
              <a:t>어라운드</a:t>
            </a:r>
            <a:r>
              <a:rPr lang="ko-KR" altLang="en-US" sz="1600" dirty="0">
                <a:solidFill>
                  <a:srgbClr val="FFC000"/>
                </a:solidFill>
              </a:rPr>
              <a:t> 뷰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518B5-9CBD-4857-9425-814A9336D9D0}"/>
              </a:ext>
            </a:extLst>
          </p:cNvPr>
          <p:cNvSpPr txBox="1"/>
          <p:nvPr/>
        </p:nvSpPr>
        <p:spPr>
          <a:xfrm>
            <a:off x="1483895" y="1439529"/>
            <a:ext cx="25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전체 주차공간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BC532A-8E4D-45DC-9A91-20D6881C8D93}"/>
              </a:ext>
            </a:extLst>
          </p:cNvPr>
          <p:cNvSpPr/>
          <p:nvPr/>
        </p:nvSpPr>
        <p:spPr>
          <a:xfrm>
            <a:off x="2114669" y="1798778"/>
            <a:ext cx="8023942" cy="43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01AFE-1DD3-4B96-A04A-3D2CA93ABB49}"/>
              </a:ext>
            </a:extLst>
          </p:cNvPr>
          <p:cNvSpPr txBox="1"/>
          <p:nvPr/>
        </p:nvSpPr>
        <p:spPr>
          <a:xfrm>
            <a:off x="8365958" y="1896598"/>
            <a:ext cx="112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주차공간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ED6E9-EA14-4F40-9567-4B3E62B27C71}"/>
              </a:ext>
            </a:extLst>
          </p:cNvPr>
          <p:cNvSpPr txBox="1"/>
          <p:nvPr/>
        </p:nvSpPr>
        <p:spPr>
          <a:xfrm>
            <a:off x="8294009" y="4486399"/>
            <a:ext cx="153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차량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5D282-47C0-48EB-90B1-1EAF6F2AC0C3}"/>
              </a:ext>
            </a:extLst>
          </p:cNvPr>
          <p:cNvSpPr/>
          <p:nvPr/>
        </p:nvSpPr>
        <p:spPr>
          <a:xfrm>
            <a:off x="6400800" y="3866147"/>
            <a:ext cx="1149418" cy="5534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5AD95-D475-4E58-9910-2E9C3B04C175}"/>
              </a:ext>
            </a:extLst>
          </p:cNvPr>
          <p:cNvSpPr txBox="1"/>
          <p:nvPr/>
        </p:nvSpPr>
        <p:spPr>
          <a:xfrm>
            <a:off x="5657730" y="4486399"/>
            <a:ext cx="124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다른차량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장애물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77516-810A-40C0-9006-F0D029019DFE}"/>
              </a:ext>
            </a:extLst>
          </p:cNvPr>
          <p:cNvSpPr txBox="1"/>
          <p:nvPr/>
        </p:nvSpPr>
        <p:spPr>
          <a:xfrm>
            <a:off x="7226968" y="1896598"/>
            <a:ext cx="2783306" cy="3966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A1FA5A-1A67-4853-B83F-D2BF9A2508AA}"/>
              </a:ext>
            </a:extLst>
          </p:cNvPr>
          <p:cNvCxnSpPr/>
          <p:nvPr/>
        </p:nvCxnSpPr>
        <p:spPr>
          <a:xfrm>
            <a:off x="6841959" y="4113394"/>
            <a:ext cx="529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4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AB14-BEFD-484A-820F-E007D1CA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그래픽구현 문제정의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885DE-E0F9-401B-A875-E2AA84D9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Size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100" dirty="0"/>
              <a:t>-</a:t>
            </a:r>
            <a:r>
              <a:rPr lang="en-US" altLang="ko-KR" sz="1100" dirty="0" err="1"/>
              <a:t>pygame</a:t>
            </a:r>
            <a:r>
              <a:rPr lang="ko-KR" altLang="en-US" sz="1100" dirty="0"/>
              <a:t>을 이용한 이미지 </a:t>
            </a:r>
            <a:r>
              <a:rPr lang="ko-KR" altLang="en-US" sz="1100" dirty="0" err="1"/>
              <a:t>삽입시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원점값을</a:t>
            </a:r>
            <a:r>
              <a:rPr lang="ko-KR" altLang="en-US" sz="1100" dirty="0"/>
              <a:t> 기준으로 움직인다</a:t>
            </a:r>
            <a:r>
              <a:rPr lang="en-US" altLang="ko-KR" sz="1100" dirty="0"/>
              <a:t>.</a:t>
            </a:r>
            <a:r>
              <a:rPr lang="ko-KR" altLang="en-US" sz="1100" dirty="0"/>
              <a:t> 따라서 물체 전체를 인식하게 하려면 면으로 받게 </a:t>
            </a:r>
            <a:r>
              <a:rPr lang="ko-KR" altLang="en-US" sz="1100" dirty="0" err="1"/>
              <a:t>해야한다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그렇게해야</a:t>
            </a:r>
            <a:r>
              <a:rPr lang="ko-KR" altLang="en-US" sz="1100" dirty="0"/>
              <a:t> 주차공간 및 장애물을 인식 할 수 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-</a:t>
            </a:r>
            <a:r>
              <a:rPr lang="ko-KR" altLang="en-US" sz="1100" dirty="0"/>
              <a:t>주차공간</a:t>
            </a:r>
            <a:r>
              <a:rPr lang="en-US" altLang="ko-KR" sz="1100" dirty="0"/>
              <a:t>, </a:t>
            </a:r>
            <a:r>
              <a:rPr lang="ko-KR" altLang="en-US" sz="1100" dirty="0"/>
              <a:t>차량의 명확한 모양 및 정확한 </a:t>
            </a:r>
            <a:r>
              <a:rPr lang="en-US" altLang="ko-KR" sz="1100" dirty="0"/>
              <a:t>size </a:t>
            </a:r>
            <a:r>
              <a:rPr lang="ko-KR" altLang="en-US" sz="1100" dirty="0"/>
              <a:t>설정</a:t>
            </a:r>
            <a:r>
              <a:rPr lang="en-US" altLang="ko-KR" sz="1100" dirty="0"/>
              <a:t>. (</a:t>
            </a:r>
            <a:r>
              <a:rPr lang="ko-KR" altLang="en-US" sz="1100" dirty="0"/>
              <a:t>예</a:t>
            </a:r>
            <a:r>
              <a:rPr lang="en-US" altLang="ko-KR" sz="1100" dirty="0"/>
              <a:t>)</a:t>
            </a:r>
            <a:r>
              <a:rPr lang="ko-KR" altLang="en-US" sz="1100" dirty="0"/>
              <a:t>차량일때</a:t>
            </a:r>
            <a:r>
              <a:rPr lang="en-US" altLang="ko-KR" sz="1100" dirty="0"/>
              <a:t>, </a:t>
            </a:r>
            <a:r>
              <a:rPr lang="ko-KR" altLang="en-US" sz="1100" dirty="0"/>
              <a:t>차 모양</a:t>
            </a:r>
            <a:r>
              <a:rPr lang="en-US" altLang="ko-KR" sz="1100" dirty="0"/>
              <a:t>:</a:t>
            </a:r>
            <a:r>
              <a:rPr lang="ko-KR" altLang="en-US" sz="1100" dirty="0"/>
              <a:t> 직사각형</a:t>
            </a:r>
            <a:r>
              <a:rPr lang="en-US" altLang="ko-KR" sz="1100" dirty="0"/>
              <a:t>, </a:t>
            </a:r>
            <a:r>
              <a:rPr lang="ko-KR" altLang="en-US" sz="1100" dirty="0"/>
              <a:t>차량 기준점</a:t>
            </a:r>
            <a:r>
              <a:rPr lang="en-US" altLang="ko-KR" sz="1100" dirty="0"/>
              <a:t>: 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),</a:t>
            </a:r>
            <a:r>
              <a:rPr lang="ko-KR" altLang="en-US" sz="1100" dirty="0"/>
              <a:t> 가로</a:t>
            </a:r>
            <a:r>
              <a:rPr lang="en-US" altLang="ko-KR" sz="1100" dirty="0"/>
              <a:t>, </a:t>
            </a:r>
            <a:r>
              <a:rPr lang="ko-KR" altLang="en-US" sz="1100" dirty="0"/>
              <a:t>세로 범위 값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a, b </a:t>
            </a:r>
            <a:r>
              <a:rPr lang="ko-KR" altLang="en-US" sz="1100" dirty="0" err="1"/>
              <a:t>일때</a:t>
            </a:r>
            <a:r>
              <a:rPr lang="en-US" altLang="ko-KR" sz="1100" dirty="0"/>
              <a:t>, </a:t>
            </a:r>
            <a:r>
              <a:rPr lang="ko-KR" altLang="en-US" sz="1100" dirty="0"/>
              <a:t>가로크기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(x-a)~(</a:t>
            </a:r>
            <a:r>
              <a:rPr lang="en-US" altLang="ko-KR" sz="1100" dirty="0" err="1"/>
              <a:t>x+a</a:t>
            </a:r>
            <a:r>
              <a:rPr lang="en-US" altLang="ko-KR" sz="1100" dirty="0"/>
              <a:t>) </a:t>
            </a:r>
            <a:r>
              <a:rPr lang="ko-KR" altLang="en-US" sz="1100" dirty="0"/>
              <a:t>세로크기</a:t>
            </a:r>
            <a:r>
              <a:rPr lang="en-US" altLang="ko-KR" sz="1100" dirty="0"/>
              <a:t>: (y-b)~(</a:t>
            </a:r>
            <a:r>
              <a:rPr lang="en-US" altLang="ko-KR" sz="1100" dirty="0" err="1"/>
              <a:t>y+b</a:t>
            </a:r>
            <a:r>
              <a:rPr lang="en-US" altLang="ko-KR" sz="1100" dirty="0"/>
              <a:t>) , </a:t>
            </a:r>
            <a:r>
              <a:rPr lang="ko-KR" altLang="en-US" sz="1100" dirty="0"/>
              <a:t>주차공간 모양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ㄷ</a:t>
            </a:r>
            <a:r>
              <a:rPr lang="ko-KR" altLang="en-US" sz="1100" dirty="0"/>
              <a:t> 자형</a:t>
            </a:r>
            <a:r>
              <a:rPr lang="en-US" altLang="ko-KR" sz="1100" dirty="0"/>
              <a:t>, …</a:t>
            </a:r>
          </a:p>
          <a:p>
            <a:pPr marL="0" indent="0">
              <a:buNone/>
            </a:pPr>
            <a:r>
              <a:rPr lang="en-US" altLang="ko-KR" sz="1100" dirty="0"/>
              <a:t>-</a:t>
            </a:r>
            <a:r>
              <a:rPr lang="ko-KR" altLang="en-US" sz="1100" dirty="0"/>
              <a:t>차량이나 주차공간 </a:t>
            </a:r>
            <a:r>
              <a:rPr lang="ko-KR" altLang="en-US" sz="1100" dirty="0" err="1"/>
              <a:t>장애물값이</a:t>
            </a:r>
            <a:r>
              <a:rPr lang="ko-KR" altLang="en-US" sz="1100" dirty="0"/>
              <a:t> 변화한다면</a:t>
            </a:r>
            <a:r>
              <a:rPr lang="en-US" altLang="ko-KR" sz="1100" dirty="0"/>
              <a:t>? (</a:t>
            </a:r>
            <a:r>
              <a:rPr lang="ko-KR" altLang="en-US" sz="1100" dirty="0"/>
              <a:t>예</a:t>
            </a:r>
            <a:r>
              <a:rPr lang="en-US" altLang="ko-KR" sz="1100" dirty="0"/>
              <a:t>)</a:t>
            </a:r>
            <a:r>
              <a:rPr lang="ko-KR" altLang="en-US" sz="1100" dirty="0" err="1"/>
              <a:t>차모양</a:t>
            </a:r>
            <a:r>
              <a:rPr lang="en-US" altLang="ko-KR" sz="1100" dirty="0"/>
              <a:t>1, </a:t>
            </a:r>
            <a:r>
              <a:rPr lang="ko-KR" altLang="en-US" sz="1100" dirty="0" err="1"/>
              <a:t>차모양</a:t>
            </a:r>
            <a:r>
              <a:rPr lang="en-US" altLang="ko-KR" sz="1100" dirty="0"/>
              <a:t>2, ... </a:t>
            </a:r>
            <a:r>
              <a:rPr lang="ko-KR" altLang="en-US" sz="1100" dirty="0"/>
              <a:t>주차공간</a:t>
            </a:r>
            <a:r>
              <a:rPr lang="en-US" altLang="ko-KR" sz="1100" dirty="0"/>
              <a:t>1, </a:t>
            </a:r>
            <a:r>
              <a:rPr lang="ko-KR" altLang="en-US" sz="1100" dirty="0"/>
              <a:t>주차공간</a:t>
            </a:r>
            <a:r>
              <a:rPr lang="en-US" altLang="ko-KR" sz="1100" dirty="0"/>
              <a:t>2, … </a:t>
            </a:r>
            <a:r>
              <a:rPr lang="ko-KR" altLang="en-US" sz="1100" dirty="0"/>
              <a:t>장애물 </a:t>
            </a:r>
            <a:r>
              <a:rPr lang="en-US" altLang="ko-KR" sz="1100" dirty="0"/>
              <a:t>1, </a:t>
            </a:r>
            <a:r>
              <a:rPr lang="ko-KR" altLang="en-US" sz="1100" dirty="0"/>
              <a:t>장애물</a:t>
            </a:r>
            <a:r>
              <a:rPr lang="en-US" altLang="ko-KR" sz="1100" dirty="0"/>
              <a:t>2, 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FA4B4-278E-4399-9EF4-04E2E9E2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9372"/>
            <a:ext cx="3178822" cy="17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59A73-766C-4208-810F-30AC94E2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문제정의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83886-55BF-4AE8-8C14-A0DF1886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Reward</a:t>
            </a:r>
            <a:r>
              <a:rPr lang="ko-KR" altLang="en-US" dirty="0"/>
              <a:t>를 어떻게 줄 것인지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sz="1100" dirty="0" err="1"/>
              <a:t>주차시</a:t>
            </a:r>
            <a:r>
              <a:rPr lang="ko-KR" altLang="en-US" sz="1100" dirty="0"/>
              <a:t> 보상 기준 설정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) </a:t>
            </a:r>
            <a:r>
              <a:rPr lang="ko-KR" altLang="en-US" sz="1100" dirty="0"/>
              <a:t>주차선을 기준으로 차량의 제일 후면 선 값의 중심 </a:t>
            </a:r>
            <a:r>
              <a:rPr lang="ko-KR" altLang="en-US" sz="1100" dirty="0" err="1"/>
              <a:t>좌표값이</a:t>
            </a:r>
            <a:r>
              <a:rPr lang="ko-KR" altLang="en-US" sz="1100" dirty="0"/>
              <a:t> 주차선 양쪽</a:t>
            </a:r>
            <a:r>
              <a:rPr lang="en-US" altLang="ko-KR" sz="1100" dirty="0"/>
              <a:t>(</a:t>
            </a:r>
            <a:r>
              <a:rPr lang="ko-KR" altLang="en-US" sz="1100" dirty="0" err="1"/>
              <a:t>ㄷ자기준</a:t>
            </a:r>
            <a:r>
              <a:rPr lang="ko-KR" altLang="en-US" sz="1100" dirty="0"/>
              <a:t> 위 아래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좌표값의</a:t>
            </a:r>
            <a:r>
              <a:rPr lang="ko-KR" altLang="en-US" sz="1100" dirty="0"/>
              <a:t>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어떤기준</a:t>
            </a:r>
            <a:r>
              <a:rPr lang="en-US" altLang="ko-KR" sz="1100" dirty="0"/>
              <a:t>”</a:t>
            </a:r>
            <a:r>
              <a:rPr lang="ko-KR" altLang="en-US" sz="1100" dirty="0"/>
              <a:t>에서 부터의 중심 </a:t>
            </a:r>
            <a:r>
              <a:rPr lang="ko-KR" altLang="en-US" sz="1100" dirty="0" err="1"/>
              <a:t>좌표값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</a:t>
            </a:r>
            <a:r>
              <a:rPr lang="ko-KR" altLang="en-US" sz="1100" dirty="0"/>
              <a:t>값 에 오면 제일 </a:t>
            </a:r>
            <a:r>
              <a:rPr lang="ko-KR" altLang="en-US" sz="1100" dirty="0" err="1"/>
              <a:t>높은점수</a:t>
            </a:r>
            <a:r>
              <a:rPr lang="en-US" altLang="ko-KR" sz="1100" dirty="0"/>
              <a:t>…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어라운드뷰</a:t>
            </a:r>
            <a:r>
              <a:rPr lang="ko-KR" altLang="en-US" dirty="0"/>
              <a:t> 화면의 </a:t>
            </a:r>
            <a:r>
              <a:rPr lang="ko-KR" altLang="en-US" dirty="0" err="1"/>
              <a:t>처음값으로</a:t>
            </a:r>
            <a:r>
              <a:rPr lang="ko-KR" altLang="en-US" dirty="0"/>
              <a:t> 위치만 받고 계산한다면 </a:t>
            </a:r>
            <a:r>
              <a:rPr lang="ko-KR" altLang="en-US" dirty="0" err="1"/>
              <a:t>처음값을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장을 받을지 </a:t>
            </a:r>
            <a:r>
              <a:rPr lang="ko-KR" altLang="en-US" dirty="0" err="1"/>
              <a:t>여러장을</a:t>
            </a:r>
            <a:r>
              <a:rPr lang="ko-KR" altLang="en-US" dirty="0"/>
              <a:t> 받을지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100" dirty="0"/>
              <a:t>- </a:t>
            </a:r>
            <a:r>
              <a:rPr lang="ko-KR" altLang="en-US" sz="1100" dirty="0" err="1"/>
              <a:t>아타리게임은</a:t>
            </a:r>
            <a:r>
              <a:rPr lang="ko-KR" altLang="en-US" sz="1100" dirty="0"/>
              <a:t> </a:t>
            </a:r>
            <a:r>
              <a:rPr lang="en-US" altLang="ko-KR" sz="1100" dirty="0"/>
              <a:t>4</a:t>
            </a:r>
            <a:r>
              <a:rPr lang="ko-KR" altLang="en-US" sz="1100" dirty="0"/>
              <a:t>장 받음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주차하는 도중 이동하는 </a:t>
            </a:r>
            <a:r>
              <a:rPr lang="ko-KR" altLang="en-US" dirty="0" err="1"/>
              <a:t>차량값을</a:t>
            </a:r>
            <a:r>
              <a:rPr lang="ko-KR" altLang="en-US" dirty="0"/>
              <a:t> 받을지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1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8EA3-291D-4670-8B26-534556BC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EFFEE-D12E-4BC4-99A7-1757C14B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메인보드의 딜레이 해결방안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100" dirty="0"/>
              <a:t>-</a:t>
            </a:r>
            <a:r>
              <a:rPr lang="ko-KR" altLang="en-US" sz="1100" dirty="0"/>
              <a:t>서버에서 </a:t>
            </a:r>
            <a:r>
              <a:rPr lang="ko-KR" altLang="en-US" sz="1100" dirty="0" err="1"/>
              <a:t>계산후</a:t>
            </a:r>
            <a:r>
              <a:rPr lang="ko-KR" altLang="en-US" sz="1100" dirty="0"/>
              <a:t> 메인보드로 값만 넘겨줌</a:t>
            </a:r>
            <a:r>
              <a:rPr lang="en-US" altLang="ko-KR" sz="1100" dirty="0"/>
              <a:t>(</a:t>
            </a:r>
            <a:r>
              <a:rPr lang="ko-KR" altLang="en-US" sz="1100" dirty="0"/>
              <a:t>블루투스 키트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-</a:t>
            </a:r>
            <a:r>
              <a:rPr lang="ko-KR" altLang="en-US" sz="1100" dirty="0"/>
              <a:t>블루투스가 키트가 포함되어 있는가 없으면</a:t>
            </a:r>
            <a:r>
              <a:rPr lang="en-US" altLang="ko-KR" sz="1100" dirty="0"/>
              <a:t> </a:t>
            </a:r>
            <a:r>
              <a:rPr lang="ko-KR" altLang="en-US" sz="1100" dirty="0"/>
              <a:t>가격은</a:t>
            </a:r>
            <a:r>
              <a:rPr lang="en-US" altLang="ko-KR" sz="1100" dirty="0"/>
              <a:t>?</a:t>
            </a:r>
            <a:r>
              <a:rPr lang="ko-KR" altLang="en-US" sz="1100" dirty="0"/>
              <a:t> </a:t>
            </a:r>
            <a:endParaRPr lang="en-US" altLang="ko-KR" dirty="0"/>
          </a:p>
          <a:p>
            <a:r>
              <a:rPr lang="ko-KR" altLang="en-US" dirty="0"/>
              <a:t>주차공간 </a:t>
            </a:r>
            <a:r>
              <a:rPr lang="en-US" altLang="ko-KR" dirty="0"/>
              <a:t>stage </a:t>
            </a:r>
            <a:r>
              <a:rPr lang="ko-KR" altLang="en-US" dirty="0"/>
              <a:t>를 여러 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100" dirty="0"/>
              <a:t>-</a:t>
            </a:r>
            <a:r>
              <a:rPr lang="ko-KR" altLang="en-US" sz="1100" dirty="0"/>
              <a:t>주차 공간에 대한 </a:t>
            </a:r>
            <a:r>
              <a:rPr lang="en-US" altLang="ko-KR" sz="1100" dirty="0"/>
              <a:t>stage </a:t>
            </a:r>
            <a:r>
              <a:rPr lang="ko-KR" altLang="en-US" sz="1100" dirty="0"/>
              <a:t>를 여러 개 줘서 그 </a:t>
            </a:r>
            <a:r>
              <a:rPr lang="en-US" altLang="ko-KR" sz="1100" dirty="0"/>
              <a:t>stage</a:t>
            </a:r>
            <a:r>
              <a:rPr lang="ko-KR" altLang="en-US" sz="1100" dirty="0"/>
              <a:t>에 맞게 강화학습</a:t>
            </a:r>
            <a:r>
              <a:rPr lang="en-US" altLang="ko-KR" sz="1100" dirty="0"/>
              <a:t>.</a:t>
            </a:r>
            <a:r>
              <a:rPr lang="ko-KR" altLang="en-US" sz="1100" dirty="0"/>
              <a:t> 각각 </a:t>
            </a:r>
            <a:r>
              <a:rPr lang="en-US" altLang="ko-KR" sz="1100" dirty="0"/>
              <a:t>stage</a:t>
            </a:r>
            <a:r>
              <a:rPr lang="ko-KR" altLang="en-US" sz="1100" dirty="0"/>
              <a:t>에 맞는 강화학습 이용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428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286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그래픽구현 강화학습 발생 문제 정의</vt:lpstr>
      <vt:lpstr>문제정의</vt:lpstr>
      <vt:lpstr>그래픽구현 문제정의</vt:lpstr>
      <vt:lpstr>강화학습 문제정의</vt:lpstr>
      <vt:lpstr>하드웨어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그래픽구현 강화학습 발생 문제 정의</dc:title>
  <dc:creator>오령기</dc:creator>
  <cp:lastModifiedBy>오령기</cp:lastModifiedBy>
  <cp:revision>16</cp:revision>
  <dcterms:created xsi:type="dcterms:W3CDTF">2019-04-03T02:56:00Z</dcterms:created>
  <dcterms:modified xsi:type="dcterms:W3CDTF">2019-04-03T07:20:59Z</dcterms:modified>
</cp:coreProperties>
</file>