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92" r:id="rId3"/>
    <p:sldId id="257" r:id="rId4"/>
    <p:sldId id="259" r:id="rId5"/>
    <p:sldId id="289" r:id="rId6"/>
    <p:sldId id="282" r:id="rId7"/>
    <p:sldId id="291" r:id="rId8"/>
    <p:sldId id="269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70B2F8-1639-4ABD-B4E2-D46F7F92CE9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933B63-5BF7-462C-8847-1435B23D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SSMA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ISRO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space mission Anomalies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292" y="489936"/>
            <a:ext cx="6355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HackOut’24</a:t>
            </a:r>
            <a:endParaRPr lang="en-IN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89937"/>
            <a:ext cx="806793" cy="76944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16645" y="58216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team ynx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55" y="2698115"/>
            <a:ext cx="2242185" cy="15347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276225" y="2138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Problem Statement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Why SSMA?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Do you know?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Technical Approach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User Flow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Rough Action Plan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918970"/>
            <a:ext cx="10058400" cy="4452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 centralized database on past space mission failures hinders our ability to learn from mistakes and secure the success of future missions.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Major concern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is currently no comprehensive, searchable database of past space mission failures that details the causes and lessons learned, which is crucial for informing and improving future space missions.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“Learning from past mistakes and securing future.”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66800" y="222758"/>
            <a:ext cx="10058400" cy="14509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1687703"/>
            <a:ext cx="10058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9719945" y="6453505"/>
            <a:ext cx="2165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Back to ToC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SSMA?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097280" y="1915732"/>
            <a:ext cx="9537700" cy="40227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Establishes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resource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consolidating past space mission failures.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 for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 making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repeated mistakes.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mission success rate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reduces the risk of future failures.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enhanced collaboration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data including space launchers and customer satellites.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research time and costs, enhancing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efficiency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predicting space launch failures.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Lays the groundwork for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mission analysis.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0" y="636714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action="ppaction://hlinksldjump"/>
              </a:rPr>
              <a:t>Back to ToC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97280" y="1784350"/>
            <a:ext cx="10057765" cy="4606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>
              <a:buClr>
                <a:srgbClr val="0F6FC6"/>
              </a:buClr>
              <a:buFont typeface="Arial" panose="020B06040202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Do you know?</a:t>
            </a:r>
          </a:p>
          <a:p>
            <a:pPr indent="0" algn="ctr">
              <a:buClr>
                <a:srgbClr val="0F6FC6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INSAT-1A failed after 18 months due to overheating. Better thermal controls might have prevented it.</a:t>
            </a:r>
          </a:p>
          <a:p>
            <a:pPr indent="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Vikram lander of Chandrayaan-2 lost communication before landing. More testing might have avoided the crash.</a:t>
            </a:r>
          </a:p>
          <a:p>
            <a:pPr marL="342900" indent="-34290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GSAT-5P was destroyed due to a rocket booster failure. Rigorous testing could have prevented it.</a:t>
            </a:r>
          </a:p>
          <a:p>
            <a:pPr marL="342900" indent="-34290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0F6FC6"/>
              </a:buCl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IRNSS-1H failed to reach orbit because the rocket’s heat shield didn’t separate. Better checks might have helped.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Basic, Unexpected yet Failed.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96000" y="639127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action="ppaction://hlinksldjump"/>
              </a:rPr>
              <a:t>Back to ToC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904365"/>
            <a:ext cx="10058400" cy="44529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(HTML, CSS &amp; JS):Structure the website with HTML. Style it using CSS to ensure responsiveness on all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(Node.js &amp; Express):Set up a server using Node.js and Express to handle API requests and database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(MongoDB): Use MongoDB to store mission data, including key-value pairs. Employ Mongoose for defining schemas and managing database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Integration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Extend an existing API by adding new data relevant to space 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 locally using Node.js and MongoDB. Deploy on platforms like GitHub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66800" y="222758"/>
            <a:ext cx="10058400" cy="14509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1673733"/>
            <a:ext cx="100584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096000" y="635762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action="ppaction://hlinksldjump"/>
              </a:rPr>
              <a:t>Back to ToC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096000" y="636714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action="ppaction://hlinksldjump"/>
              </a:rPr>
              <a:t>Back to ToC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C3E98-B78E-D867-9461-346C575B5D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6266" r="4225" b="7158"/>
          <a:stretch/>
        </p:blipFill>
        <p:spPr>
          <a:xfrm>
            <a:off x="2276855" y="173736"/>
            <a:ext cx="8997697" cy="5937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 Action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3841" y="2796507"/>
            <a:ext cx="3410713" cy="2159338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Tonight: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API</a:t>
            </a:r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environment and plan.</a:t>
            </a:r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and extend the API.</a:t>
            </a:r>
          </a:p>
          <a:p>
            <a:pPr>
              <a:lnSpc>
                <a:spcPct val="10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debug.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764282" y="2796507"/>
            <a:ext cx="5462016" cy="3302337"/>
          </a:xfrm>
        </p:spPr>
        <p:txBody>
          <a:bodyPr>
            <a:normAutofit fontScale="92500" lnSpcReduction="20000"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 1:</a:t>
            </a: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Integrate &amp; Build</a:t>
            </a:r>
            <a:endParaRPr lang="en-IN" sz="2200" dirty="0">
              <a:effectLst/>
            </a:endParaRPr>
          </a:p>
          <a:p>
            <a:pPr marL="0" algn="l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 up backend (Node.js, MongoDB).</a:t>
            </a:r>
            <a:endParaRPr lang="en-IN" sz="2200" dirty="0">
              <a:effectLst/>
            </a:endParaRPr>
          </a:p>
          <a:p>
            <a:pPr marL="0" algn="l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Develop responsive HTML/CSS pages.</a:t>
            </a:r>
            <a:endParaRPr lang="en-IN" sz="2200" dirty="0">
              <a:effectLst/>
            </a:endParaRPr>
          </a:p>
          <a:p>
            <a:pPr marL="0" algn="l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Integrate frontend with API.</a:t>
            </a:r>
            <a:endParaRPr lang="en-IN" sz="2200" dirty="0">
              <a:effectLst/>
            </a:endParaRPr>
          </a:p>
          <a:p>
            <a:pPr marL="0" algn="l" rtl="0" eaLnBrk="1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 and document.</a:t>
            </a:r>
          </a:p>
          <a:p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91856" y="2410323"/>
            <a:ext cx="4937760" cy="203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914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100000"/>
              <a:buFont typeface="Calibri" panose="020F0502020204030204" pitchFamily="34" charset="0"/>
              <a:buChar char=" "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914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 2:</a:t>
            </a:r>
            <a:r>
              <a:rPr kumimoji="0" lang="en-IN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914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Finalize &amp; Present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914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Polish UI, final testing.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914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 and submit presentation.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474720" y="2670048"/>
            <a:ext cx="0" cy="26791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88808" y="2670048"/>
            <a:ext cx="3048" cy="26791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096000" y="6373495"/>
            <a:ext cx="5957570" cy="367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action="ppaction://hlinksldjump"/>
              </a:rPr>
              <a:t>Back to ToC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480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SSMA for ISRO</vt:lpstr>
      <vt:lpstr>Table of Contents</vt:lpstr>
      <vt:lpstr>Problem Statement</vt:lpstr>
      <vt:lpstr>Why SSMA?</vt:lpstr>
      <vt:lpstr>Basic, Unexpected yet Failed.</vt:lpstr>
      <vt:lpstr>Technical Approach</vt:lpstr>
      <vt:lpstr>PowerPoint Presentation</vt:lpstr>
      <vt:lpstr>Rough Action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Nayak</dc:creator>
  <cp:lastModifiedBy>Diya Dixit</cp:lastModifiedBy>
  <cp:revision>10</cp:revision>
  <dcterms:created xsi:type="dcterms:W3CDTF">2024-06-23T08:31:00Z</dcterms:created>
  <dcterms:modified xsi:type="dcterms:W3CDTF">2024-08-09T20:09:31Z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477C177930E247DF911B2BC3A3CAAE39_12</vt:lpwstr>
  </property>
  <property fmtid="{D5CDD505-2E9C-101B-9397-08002B2CF9AE}" pid="3" name="KSOProductBuildVer">
    <vt:lpwstr>1033-12.2.0.13472</vt:lpwstr>
  </property>
</Properties>
</file>