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91200" cy="3291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4" autoAdjust="0"/>
    <p:restoredTop sz="94660"/>
  </p:normalViewPr>
  <p:slideViewPr>
    <p:cSldViewPr snapToGrid="0">
      <p:cViewPr>
        <p:scale>
          <a:sx n="30" d="100"/>
          <a:sy n="30" d="100"/>
        </p:scale>
        <p:origin x="2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9796E-FF1A-42F8-99A0-2B586FB84E73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42F782-A02D-49BF-AFDA-BA4A7DA811A4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 dirty="0"/>
            <a:t>Concept </a:t>
          </a:r>
          <a:r>
            <a:rPr lang="en-US" sz="3200" dirty="0" smtClean="0"/>
            <a:t>Sources</a:t>
          </a:r>
          <a:endParaRPr lang="en-US" sz="3200" dirty="0"/>
        </a:p>
      </dgm:t>
    </dgm:pt>
    <dgm:pt modelId="{D46A0790-35D4-425D-B68A-20A7688882CD}" type="parTrans" cxnId="{B594E686-6CEC-4DB6-8B42-5F055BAD5257}">
      <dgm:prSet/>
      <dgm:spPr/>
      <dgm:t>
        <a:bodyPr/>
        <a:lstStyle/>
        <a:p>
          <a:endParaRPr lang="en-US" sz="4000"/>
        </a:p>
      </dgm:t>
    </dgm:pt>
    <dgm:pt modelId="{6CE009F0-0BB0-43D0-B0D2-DCE94C9AE710}" type="sibTrans" cxnId="{B594E686-6CEC-4DB6-8B42-5F055BAD5257}">
      <dgm:prSet/>
      <dgm:spPr/>
      <dgm:t>
        <a:bodyPr/>
        <a:lstStyle/>
        <a:p>
          <a:endParaRPr lang="en-US" sz="4000"/>
        </a:p>
      </dgm:t>
    </dgm:pt>
    <dgm:pt modelId="{8128725B-399A-49C8-8857-D4FF68BCAC9F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400" dirty="0"/>
            <a:t>Original Query</a:t>
          </a:r>
        </a:p>
      </dgm:t>
    </dgm:pt>
    <dgm:pt modelId="{95F58576-720D-43D4-83EC-C6D4B0654B78}" type="parTrans" cxnId="{2D5D2EBD-CB40-4553-9E99-4F68063A0918}">
      <dgm:prSet custT="1"/>
      <dgm:spPr/>
      <dgm:t>
        <a:bodyPr/>
        <a:lstStyle/>
        <a:p>
          <a:endParaRPr lang="en-US" sz="1400"/>
        </a:p>
      </dgm:t>
    </dgm:pt>
    <dgm:pt modelId="{926E1E26-34D8-4953-88D5-F22B9E60E81D}" type="sibTrans" cxnId="{2D5D2EBD-CB40-4553-9E99-4F68063A0918}">
      <dgm:prSet/>
      <dgm:spPr/>
      <dgm:t>
        <a:bodyPr/>
        <a:lstStyle/>
        <a:p>
          <a:endParaRPr lang="en-US" sz="4000"/>
        </a:p>
      </dgm:t>
    </dgm:pt>
    <dgm:pt modelId="{88C38A2D-488F-4C1D-86B3-7D71C2F07101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Unigrams</a:t>
          </a:r>
        </a:p>
      </dgm:t>
    </dgm:pt>
    <dgm:pt modelId="{8B75615E-BEDF-47D9-8FD5-9468145FD476}" type="parTrans" cxnId="{FB9A0B6F-4752-4C18-A4A5-9CC3A7038E1A}">
      <dgm:prSet custT="1"/>
      <dgm:spPr/>
      <dgm:t>
        <a:bodyPr/>
        <a:lstStyle/>
        <a:p>
          <a:endParaRPr lang="en-US" sz="1050"/>
        </a:p>
      </dgm:t>
    </dgm:pt>
    <dgm:pt modelId="{8449A992-0040-4A1B-B95E-6A4E89D18EED}" type="sibTrans" cxnId="{FB9A0B6F-4752-4C18-A4A5-9CC3A7038E1A}">
      <dgm:prSet/>
      <dgm:spPr/>
      <dgm:t>
        <a:bodyPr/>
        <a:lstStyle/>
        <a:p>
          <a:endParaRPr lang="en-US" sz="4000"/>
        </a:p>
      </dgm:t>
    </dgm:pt>
    <dgm:pt modelId="{DC3813C7-DFA3-4667-B76B-DF5E059931B0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Ordered Bigrams</a:t>
          </a:r>
        </a:p>
      </dgm:t>
    </dgm:pt>
    <dgm:pt modelId="{F8CE531A-DD18-4D6A-AF57-CE94E499DC27}" type="parTrans" cxnId="{EB2BD85E-9878-4089-9C24-66E6587BDE92}">
      <dgm:prSet custT="1"/>
      <dgm:spPr/>
      <dgm:t>
        <a:bodyPr/>
        <a:lstStyle/>
        <a:p>
          <a:endParaRPr lang="en-US" sz="1050"/>
        </a:p>
      </dgm:t>
    </dgm:pt>
    <dgm:pt modelId="{B582D3F4-1304-43D2-890B-D3A8B75C0E8B}" type="sibTrans" cxnId="{EB2BD85E-9878-4089-9C24-66E6587BDE92}">
      <dgm:prSet/>
      <dgm:spPr/>
      <dgm:t>
        <a:bodyPr/>
        <a:lstStyle/>
        <a:p>
          <a:endParaRPr lang="en-US" sz="4000"/>
        </a:p>
      </dgm:t>
    </dgm:pt>
    <dgm:pt modelId="{18C27FF5-1EDF-4402-A535-8E5247FF3230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400" dirty="0"/>
            <a:t>Top-documents</a:t>
          </a:r>
        </a:p>
      </dgm:t>
    </dgm:pt>
    <dgm:pt modelId="{4239020F-749A-469A-A36D-2E21C608D303}" type="parTrans" cxnId="{DA9D9204-84B5-4B9D-977D-6CA6A2A4C311}">
      <dgm:prSet custT="1"/>
      <dgm:spPr/>
      <dgm:t>
        <a:bodyPr/>
        <a:lstStyle/>
        <a:p>
          <a:endParaRPr lang="en-US" sz="1050"/>
        </a:p>
      </dgm:t>
    </dgm:pt>
    <dgm:pt modelId="{AEEC1C92-8C91-4DEA-A229-F9305BA54AAE}" type="sibTrans" cxnId="{DA9D9204-84B5-4B9D-977D-6CA6A2A4C311}">
      <dgm:prSet/>
      <dgm:spPr/>
      <dgm:t>
        <a:bodyPr/>
        <a:lstStyle/>
        <a:p>
          <a:endParaRPr lang="en-US" sz="4000"/>
        </a:p>
      </dgm:t>
    </dgm:pt>
    <dgm:pt modelId="{8C6EF56E-F24F-484E-923F-8AD388A516A1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Unigrams</a:t>
          </a:r>
        </a:p>
      </dgm:t>
    </dgm:pt>
    <dgm:pt modelId="{2C4F624D-18B6-4940-BD77-791106237D8B}" type="parTrans" cxnId="{6AE27F7C-6F2A-4756-BCB6-B282E4953B36}">
      <dgm:prSet custT="1"/>
      <dgm:spPr/>
      <dgm:t>
        <a:bodyPr/>
        <a:lstStyle/>
        <a:p>
          <a:endParaRPr lang="en-US" sz="1050"/>
        </a:p>
      </dgm:t>
    </dgm:pt>
    <dgm:pt modelId="{CE1EC047-99FE-457B-8729-930AC68D0334}" type="sibTrans" cxnId="{6AE27F7C-6F2A-4756-BCB6-B282E4953B36}">
      <dgm:prSet/>
      <dgm:spPr/>
      <dgm:t>
        <a:bodyPr/>
        <a:lstStyle/>
        <a:p>
          <a:endParaRPr lang="en-US" sz="4000"/>
        </a:p>
      </dgm:t>
    </dgm:pt>
    <dgm:pt modelId="{DFA33DFF-921C-4775-AF14-A0F8C77AD1B6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400" dirty="0"/>
            <a:t>UMLS</a:t>
          </a:r>
        </a:p>
      </dgm:t>
    </dgm:pt>
    <dgm:pt modelId="{EA93CF94-06A3-4475-8824-05DEB72359BA}" type="parTrans" cxnId="{DA19EDEE-EE77-4B45-806E-D2D58301CE9C}">
      <dgm:prSet custT="1"/>
      <dgm:spPr/>
      <dgm:t>
        <a:bodyPr/>
        <a:lstStyle/>
        <a:p>
          <a:endParaRPr lang="en-US" sz="1050"/>
        </a:p>
      </dgm:t>
    </dgm:pt>
    <dgm:pt modelId="{86255EEC-D5D2-43F5-95CC-2DA2F647351C}" type="sibTrans" cxnId="{DA19EDEE-EE77-4B45-806E-D2D58301CE9C}">
      <dgm:prSet/>
      <dgm:spPr/>
      <dgm:t>
        <a:bodyPr/>
        <a:lstStyle/>
        <a:p>
          <a:endParaRPr lang="en-US" sz="4000"/>
        </a:p>
      </dgm:t>
    </dgm:pt>
    <dgm:pt modelId="{5670BE29-F8E0-4C10-82B4-2F47F0F0CD92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400" dirty="0"/>
            <a:t>Wikipedia</a:t>
          </a:r>
        </a:p>
      </dgm:t>
    </dgm:pt>
    <dgm:pt modelId="{4C95E761-9B75-45FD-9AE8-49B8F75490B1}" type="parTrans" cxnId="{F7358B78-5160-434D-9C7C-8EFBD6DE54EC}">
      <dgm:prSet custT="1"/>
      <dgm:spPr/>
      <dgm:t>
        <a:bodyPr/>
        <a:lstStyle/>
        <a:p>
          <a:endParaRPr lang="en-US" sz="1400"/>
        </a:p>
      </dgm:t>
    </dgm:pt>
    <dgm:pt modelId="{96E4D341-2604-4FF7-933A-95E616E12093}" type="sibTrans" cxnId="{F7358B78-5160-434D-9C7C-8EFBD6DE54EC}">
      <dgm:prSet/>
      <dgm:spPr/>
      <dgm:t>
        <a:bodyPr/>
        <a:lstStyle/>
        <a:p>
          <a:endParaRPr lang="en-US" sz="4000"/>
        </a:p>
      </dgm:t>
    </dgm:pt>
    <dgm:pt modelId="{0C130065-912E-437F-B2F7-BABE489B799A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Unordered Bigrams</a:t>
          </a:r>
        </a:p>
      </dgm:t>
    </dgm:pt>
    <dgm:pt modelId="{E30F7D5F-8BE2-453C-B354-C23F5C478612}" type="parTrans" cxnId="{29322DD2-C676-4B44-9D4E-E275026BBE2F}">
      <dgm:prSet custT="1"/>
      <dgm:spPr/>
      <dgm:t>
        <a:bodyPr/>
        <a:lstStyle/>
        <a:p>
          <a:endParaRPr lang="en-US" sz="1050"/>
        </a:p>
      </dgm:t>
    </dgm:pt>
    <dgm:pt modelId="{1A279C45-E7F6-4BF1-88DF-026EBCA88CEE}" type="sibTrans" cxnId="{29322DD2-C676-4B44-9D4E-E275026BBE2F}">
      <dgm:prSet/>
      <dgm:spPr/>
      <dgm:t>
        <a:bodyPr/>
        <a:lstStyle/>
        <a:p>
          <a:endParaRPr lang="en-US" sz="4000"/>
        </a:p>
      </dgm:t>
    </dgm:pt>
    <dgm:pt modelId="{E195CBD9-D0EE-4950-9966-3C26A4E241E7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Ordered Bigrams</a:t>
          </a:r>
        </a:p>
      </dgm:t>
    </dgm:pt>
    <dgm:pt modelId="{FE45782B-CCA7-4F4E-A04B-169EC292F9AD}" type="parTrans" cxnId="{2A8B4B4D-F03D-419A-86C6-A715EE951444}">
      <dgm:prSet custT="1"/>
      <dgm:spPr/>
      <dgm:t>
        <a:bodyPr/>
        <a:lstStyle/>
        <a:p>
          <a:endParaRPr lang="en-US" sz="1050"/>
        </a:p>
      </dgm:t>
    </dgm:pt>
    <dgm:pt modelId="{D14C39D6-547E-4FE6-888F-01497AF5EE63}" type="sibTrans" cxnId="{2A8B4B4D-F03D-419A-86C6-A715EE951444}">
      <dgm:prSet/>
      <dgm:spPr/>
      <dgm:t>
        <a:bodyPr/>
        <a:lstStyle/>
        <a:p>
          <a:endParaRPr lang="en-US" sz="4000"/>
        </a:p>
      </dgm:t>
    </dgm:pt>
    <dgm:pt modelId="{FAF883BD-28DA-4E7F-8626-DC9781A3B177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Unordered Bigrams</a:t>
          </a:r>
        </a:p>
      </dgm:t>
    </dgm:pt>
    <dgm:pt modelId="{883DD016-F9CF-43A4-B148-94FF1450B1BA}" type="parTrans" cxnId="{7EF0A8C3-0768-468A-9662-A70B41DCAA38}">
      <dgm:prSet custT="1"/>
      <dgm:spPr/>
      <dgm:t>
        <a:bodyPr/>
        <a:lstStyle/>
        <a:p>
          <a:endParaRPr lang="en-US" sz="1050"/>
        </a:p>
      </dgm:t>
    </dgm:pt>
    <dgm:pt modelId="{0ACAD87F-7807-458F-AB7F-768B4390C74E}" type="sibTrans" cxnId="{7EF0A8C3-0768-468A-9662-A70B41DCAA38}">
      <dgm:prSet/>
      <dgm:spPr/>
      <dgm:t>
        <a:bodyPr/>
        <a:lstStyle/>
        <a:p>
          <a:endParaRPr lang="en-US" sz="4000"/>
        </a:p>
      </dgm:t>
    </dgm:pt>
    <dgm:pt modelId="{51C6D4A4-BD37-4F40-91FC-9BA0170D8C83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Unigrams</a:t>
          </a:r>
        </a:p>
      </dgm:t>
    </dgm:pt>
    <dgm:pt modelId="{1496DC9B-D773-467C-BCFD-737AB80D2141}" type="parTrans" cxnId="{9BC5FE8E-D806-4F4D-953B-868C01E294F0}">
      <dgm:prSet custT="1"/>
      <dgm:spPr/>
      <dgm:t>
        <a:bodyPr/>
        <a:lstStyle/>
        <a:p>
          <a:endParaRPr lang="en-US" sz="1050"/>
        </a:p>
      </dgm:t>
    </dgm:pt>
    <dgm:pt modelId="{5E7BE244-7C20-4599-990E-32B101FC15FD}" type="sibTrans" cxnId="{9BC5FE8E-D806-4F4D-953B-868C01E294F0}">
      <dgm:prSet/>
      <dgm:spPr/>
      <dgm:t>
        <a:bodyPr/>
        <a:lstStyle/>
        <a:p>
          <a:endParaRPr lang="en-US" sz="4000"/>
        </a:p>
      </dgm:t>
    </dgm:pt>
    <dgm:pt modelId="{4C27A233-61DF-4BE4-9154-A429BFC57655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Ordered Bigrams</a:t>
          </a:r>
        </a:p>
      </dgm:t>
    </dgm:pt>
    <dgm:pt modelId="{8B7D8A0F-3FDE-404E-9EF9-1924F759F511}" type="parTrans" cxnId="{69C73773-B7EB-4C6D-A2C7-1E7D567F26D4}">
      <dgm:prSet custT="1"/>
      <dgm:spPr/>
      <dgm:t>
        <a:bodyPr/>
        <a:lstStyle/>
        <a:p>
          <a:endParaRPr lang="en-US" sz="1400"/>
        </a:p>
      </dgm:t>
    </dgm:pt>
    <dgm:pt modelId="{EC23DE32-00CF-4944-AE3B-0A5D5BA924BC}" type="sibTrans" cxnId="{69C73773-B7EB-4C6D-A2C7-1E7D567F26D4}">
      <dgm:prSet/>
      <dgm:spPr/>
      <dgm:t>
        <a:bodyPr/>
        <a:lstStyle/>
        <a:p>
          <a:endParaRPr lang="en-US" sz="4000"/>
        </a:p>
      </dgm:t>
    </dgm:pt>
    <dgm:pt modelId="{EC8CA80C-EF41-4436-8FF0-8F16A4B96AB6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Unordered Bigrams</a:t>
          </a:r>
        </a:p>
      </dgm:t>
    </dgm:pt>
    <dgm:pt modelId="{65B12046-0FD9-4E5A-8878-E364A467F1FC}" type="parTrans" cxnId="{C2660D6D-5A99-4A42-8EDF-57935574EE97}">
      <dgm:prSet custT="1"/>
      <dgm:spPr/>
      <dgm:t>
        <a:bodyPr/>
        <a:lstStyle/>
        <a:p>
          <a:endParaRPr lang="en-US" sz="1050"/>
        </a:p>
      </dgm:t>
    </dgm:pt>
    <dgm:pt modelId="{A8B50E8F-3161-4AB4-9009-E2D507D3F7AF}" type="sibTrans" cxnId="{C2660D6D-5A99-4A42-8EDF-57935574EE97}">
      <dgm:prSet/>
      <dgm:spPr/>
      <dgm:t>
        <a:bodyPr/>
        <a:lstStyle/>
        <a:p>
          <a:endParaRPr lang="en-US" sz="4000"/>
        </a:p>
      </dgm:t>
    </dgm:pt>
    <dgm:pt modelId="{C610BC4D-D410-4970-AC41-C858A16171CB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Unigrams</a:t>
          </a:r>
        </a:p>
      </dgm:t>
    </dgm:pt>
    <dgm:pt modelId="{601E5740-C995-4B74-A4D2-9D5D6FC8FA47}" type="parTrans" cxnId="{F143047F-81E0-41B8-9A8C-7AFD7FCACAD0}">
      <dgm:prSet custT="1"/>
      <dgm:spPr/>
      <dgm:t>
        <a:bodyPr/>
        <a:lstStyle/>
        <a:p>
          <a:endParaRPr lang="en-US" sz="1050"/>
        </a:p>
      </dgm:t>
    </dgm:pt>
    <dgm:pt modelId="{C7DFBCE8-FE53-435C-BB72-5312109F0C3D}" type="sibTrans" cxnId="{F143047F-81E0-41B8-9A8C-7AFD7FCACAD0}">
      <dgm:prSet/>
      <dgm:spPr/>
      <dgm:t>
        <a:bodyPr/>
        <a:lstStyle/>
        <a:p>
          <a:endParaRPr lang="en-US" sz="4000"/>
        </a:p>
      </dgm:t>
    </dgm:pt>
    <dgm:pt modelId="{4AE58508-C27A-4395-AD7C-44981C08238D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Ordered Bigrams</a:t>
          </a:r>
        </a:p>
      </dgm:t>
    </dgm:pt>
    <dgm:pt modelId="{83A282A6-6059-4995-B18A-F20D2EB5E11E}" type="parTrans" cxnId="{6CF4CDF3-CFF2-4FA6-B264-6572E0614A25}">
      <dgm:prSet custT="1"/>
      <dgm:spPr/>
      <dgm:t>
        <a:bodyPr/>
        <a:lstStyle/>
        <a:p>
          <a:endParaRPr lang="en-US" sz="1400"/>
        </a:p>
      </dgm:t>
    </dgm:pt>
    <dgm:pt modelId="{C34C3F5C-867D-4684-BBB1-69C749F9345D}" type="sibTrans" cxnId="{6CF4CDF3-CFF2-4FA6-B264-6572E0614A25}">
      <dgm:prSet/>
      <dgm:spPr/>
      <dgm:t>
        <a:bodyPr/>
        <a:lstStyle/>
        <a:p>
          <a:endParaRPr lang="en-US" sz="4000"/>
        </a:p>
      </dgm:t>
    </dgm:pt>
    <dgm:pt modelId="{ABB022CC-3471-46C2-8631-2A8F62A6AA99}">
      <dgm:prSet phldrT="[Text]" custT="1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sz="1800" dirty="0"/>
            <a:t>Unordered Bigrams</a:t>
          </a:r>
        </a:p>
      </dgm:t>
    </dgm:pt>
    <dgm:pt modelId="{467A53FB-CCA0-4450-B2E9-B8FCAFCFFEB8}" type="parTrans" cxnId="{4F083032-76D2-45E8-9AA2-EE6A7945E831}">
      <dgm:prSet custT="1"/>
      <dgm:spPr/>
      <dgm:t>
        <a:bodyPr/>
        <a:lstStyle/>
        <a:p>
          <a:endParaRPr lang="en-US" sz="1050"/>
        </a:p>
      </dgm:t>
    </dgm:pt>
    <dgm:pt modelId="{85E6D94E-9FEB-4542-A76F-B19ADB22D3F0}" type="sibTrans" cxnId="{4F083032-76D2-45E8-9AA2-EE6A7945E831}">
      <dgm:prSet/>
      <dgm:spPr/>
      <dgm:t>
        <a:bodyPr/>
        <a:lstStyle/>
        <a:p>
          <a:endParaRPr lang="en-US" sz="4000"/>
        </a:p>
      </dgm:t>
    </dgm:pt>
    <dgm:pt modelId="{10F47C41-8B80-48D7-809C-A7F5E25FE142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dirty="0" smtClean="0"/>
            <a:t>Query Terms</a:t>
          </a:r>
          <a:endParaRPr lang="en-US" sz="2000" dirty="0"/>
        </a:p>
      </dgm:t>
    </dgm:pt>
    <dgm:pt modelId="{9BF9F490-BAC9-4989-8FEF-CEFDBDACDC21}" type="parTrans" cxnId="{38167D6F-463B-4491-A90B-10363E34B569}">
      <dgm:prSet custT="1"/>
      <dgm:spPr/>
      <dgm:t>
        <a:bodyPr/>
        <a:lstStyle/>
        <a:p>
          <a:endParaRPr lang="en-US" sz="1050"/>
        </a:p>
      </dgm:t>
    </dgm:pt>
    <dgm:pt modelId="{D471BD91-87C7-4072-8F45-4A2B354361BD}" type="sibTrans" cxnId="{38167D6F-463B-4491-A90B-10363E34B569}">
      <dgm:prSet/>
      <dgm:spPr/>
      <dgm:t>
        <a:bodyPr/>
        <a:lstStyle/>
        <a:p>
          <a:endParaRPr lang="en-US" sz="4000"/>
        </a:p>
      </dgm:t>
    </dgm:pt>
    <dgm:pt modelId="{5809878B-8B87-4B5C-ACB2-E80EA3425302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dirty="0" err="1"/>
            <a:t>MetaMap</a:t>
          </a:r>
          <a:endParaRPr lang="en-US" sz="2000" dirty="0"/>
        </a:p>
      </dgm:t>
    </dgm:pt>
    <dgm:pt modelId="{D20610D4-9166-4DAC-A217-F898BCD5D1BC}" type="parTrans" cxnId="{BD7C65DA-5265-41E4-ACDD-9FB4D938837E}">
      <dgm:prSet custT="1"/>
      <dgm:spPr/>
      <dgm:t>
        <a:bodyPr/>
        <a:lstStyle/>
        <a:p>
          <a:endParaRPr lang="en-US" sz="1050"/>
        </a:p>
      </dgm:t>
    </dgm:pt>
    <dgm:pt modelId="{19415E91-008D-4F8E-9030-40D17150DA62}" type="sibTrans" cxnId="{BD7C65DA-5265-41E4-ACDD-9FB4D938837E}">
      <dgm:prSet/>
      <dgm:spPr/>
      <dgm:t>
        <a:bodyPr/>
        <a:lstStyle/>
        <a:p>
          <a:endParaRPr lang="en-US" sz="4000"/>
        </a:p>
      </dgm:t>
    </dgm:pt>
    <dgm:pt modelId="{AF5F3850-FB20-483B-AE90-0380D37EAF81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Unigrams</a:t>
          </a:r>
        </a:p>
      </dgm:t>
    </dgm:pt>
    <dgm:pt modelId="{8ABBA2D5-1156-41C0-AADD-3BF3F2048341}" type="parTrans" cxnId="{F3FB9683-C627-4484-8BAA-5C2B88D08F78}">
      <dgm:prSet custT="1"/>
      <dgm:spPr/>
      <dgm:t>
        <a:bodyPr/>
        <a:lstStyle/>
        <a:p>
          <a:endParaRPr lang="en-US" sz="1050"/>
        </a:p>
      </dgm:t>
    </dgm:pt>
    <dgm:pt modelId="{7978B0CA-CED4-43DA-80D3-0E52DFF0380B}" type="sibTrans" cxnId="{F3FB9683-C627-4484-8BAA-5C2B88D08F78}">
      <dgm:prSet/>
      <dgm:spPr/>
      <dgm:t>
        <a:bodyPr/>
        <a:lstStyle/>
        <a:p>
          <a:endParaRPr lang="en-US" sz="4000"/>
        </a:p>
      </dgm:t>
    </dgm:pt>
    <dgm:pt modelId="{A637D47E-7ED5-4A64-B08D-251211A91849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Ordered Bigrams</a:t>
          </a:r>
        </a:p>
      </dgm:t>
    </dgm:pt>
    <dgm:pt modelId="{006FCD55-3E2E-4473-B74F-EA5CB6593840}" type="parTrans" cxnId="{202FA2F5-1596-4420-807A-4AF8472E9C39}">
      <dgm:prSet custT="1"/>
      <dgm:spPr/>
      <dgm:t>
        <a:bodyPr/>
        <a:lstStyle/>
        <a:p>
          <a:endParaRPr lang="en-US" sz="1050"/>
        </a:p>
      </dgm:t>
    </dgm:pt>
    <dgm:pt modelId="{BF7CD623-3667-40DB-A1D3-6730A69CF9CA}" type="sibTrans" cxnId="{202FA2F5-1596-4420-807A-4AF8472E9C39}">
      <dgm:prSet/>
      <dgm:spPr/>
      <dgm:t>
        <a:bodyPr/>
        <a:lstStyle/>
        <a:p>
          <a:endParaRPr lang="en-US" sz="4000"/>
        </a:p>
      </dgm:t>
    </dgm:pt>
    <dgm:pt modelId="{77CC0001-1C1F-4B91-B88F-22601914E491}">
      <dgm:prSet phldrT="[Text]" custT="1"/>
      <dgm:spPr>
        <a:solidFill>
          <a:schemeClr val="accent2">
            <a:lumMod val="50000"/>
          </a:schemeClr>
        </a:solidFill>
      </dgm:spPr>
      <dgm:t>
        <a:bodyPr vert="vert"/>
        <a:lstStyle/>
        <a:p>
          <a:r>
            <a:rPr lang="en-US" sz="1800" dirty="0"/>
            <a:t>Unordered Bigrams</a:t>
          </a:r>
        </a:p>
      </dgm:t>
    </dgm:pt>
    <dgm:pt modelId="{74FADA68-D6ED-42A1-942E-C9B632ACCD21}" type="parTrans" cxnId="{4BAC8541-A7F5-42C5-9463-23694425C7B8}">
      <dgm:prSet custT="1"/>
      <dgm:spPr/>
      <dgm:t>
        <a:bodyPr/>
        <a:lstStyle/>
        <a:p>
          <a:endParaRPr lang="en-US" sz="1050"/>
        </a:p>
      </dgm:t>
    </dgm:pt>
    <dgm:pt modelId="{E4C794B7-5D51-4B30-8407-CC80B040BAE9}" type="sibTrans" cxnId="{4BAC8541-A7F5-42C5-9463-23694425C7B8}">
      <dgm:prSet/>
      <dgm:spPr/>
      <dgm:t>
        <a:bodyPr/>
        <a:lstStyle/>
        <a:p>
          <a:endParaRPr lang="en-US" sz="4000"/>
        </a:p>
      </dgm:t>
    </dgm:pt>
    <dgm:pt modelId="{94F94F85-4CC4-4860-BBD2-C7CF09F41DF4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 smtClean="0"/>
            <a:t>Query Terms</a:t>
          </a:r>
          <a:endParaRPr lang="en-US" sz="2000" dirty="0"/>
        </a:p>
      </dgm:t>
    </dgm:pt>
    <dgm:pt modelId="{A6E7437A-6DD8-4344-A8A7-B0B3B4C2D7F1}" type="parTrans" cxnId="{5B10D3E5-CF43-4A4B-9B6A-1C8E6D43AEDE}">
      <dgm:prSet custT="1"/>
      <dgm:spPr/>
      <dgm:t>
        <a:bodyPr/>
        <a:lstStyle/>
        <a:p>
          <a:endParaRPr lang="en-US" sz="1400"/>
        </a:p>
      </dgm:t>
    </dgm:pt>
    <dgm:pt modelId="{9ABDF9C0-482A-46B6-9723-419C237EE05F}" type="sibTrans" cxnId="{5B10D3E5-CF43-4A4B-9B6A-1C8E6D43AEDE}">
      <dgm:prSet/>
      <dgm:spPr/>
      <dgm:t>
        <a:bodyPr/>
        <a:lstStyle/>
        <a:p>
          <a:endParaRPr lang="en-US" sz="4000"/>
        </a:p>
      </dgm:t>
    </dgm:pt>
    <dgm:pt modelId="{1C4BDFFF-A78E-4E16-A97A-4F25C1EA9501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1800" dirty="0"/>
            <a:t>Relationships Table</a:t>
          </a:r>
        </a:p>
      </dgm:t>
    </dgm:pt>
    <dgm:pt modelId="{8351EAFC-7AB4-45B4-ABC6-DDB55D509C43}" type="parTrans" cxnId="{950339E2-0200-420E-AE35-F443540578F6}">
      <dgm:prSet custT="1"/>
      <dgm:spPr/>
      <dgm:t>
        <a:bodyPr/>
        <a:lstStyle/>
        <a:p>
          <a:endParaRPr lang="en-US" sz="1400"/>
        </a:p>
      </dgm:t>
    </dgm:pt>
    <dgm:pt modelId="{17A63B98-0D3C-4AB1-BBDD-60E89EB2096C}" type="sibTrans" cxnId="{950339E2-0200-420E-AE35-F443540578F6}">
      <dgm:prSet/>
      <dgm:spPr/>
      <dgm:t>
        <a:bodyPr/>
        <a:lstStyle/>
        <a:p>
          <a:endParaRPr lang="en-US" sz="4000"/>
        </a:p>
      </dgm:t>
    </dgm:pt>
    <dgm:pt modelId="{53F9EF45-4CD1-4F53-A46E-80A7E495F9D0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/>
            <a:t>Health-related Measure</a:t>
          </a:r>
        </a:p>
      </dgm:t>
    </dgm:pt>
    <dgm:pt modelId="{723ACADA-3260-4543-984A-A95F187FDE83}" type="parTrans" cxnId="{7B0BFC6D-874E-44DF-8089-5D046913261B}">
      <dgm:prSet custT="1"/>
      <dgm:spPr/>
      <dgm:t>
        <a:bodyPr/>
        <a:lstStyle/>
        <a:p>
          <a:endParaRPr lang="en-US" sz="1400"/>
        </a:p>
      </dgm:t>
    </dgm:pt>
    <dgm:pt modelId="{BCFA67F2-688E-4A31-BA48-7D4515C08B8D}" type="sibTrans" cxnId="{7B0BFC6D-874E-44DF-8089-5D046913261B}">
      <dgm:prSet/>
      <dgm:spPr/>
      <dgm:t>
        <a:bodyPr/>
        <a:lstStyle/>
        <a:p>
          <a:endParaRPr lang="en-US" sz="4000"/>
        </a:p>
      </dgm:t>
    </dgm:pt>
    <dgm:pt modelId="{A1646B0B-8AF7-45F5-BB06-2376AC925BEF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/>
            <a:t>MetaMap</a:t>
          </a:r>
          <a:endParaRPr lang="en-US" sz="2000" dirty="0"/>
        </a:p>
      </dgm:t>
    </dgm:pt>
    <dgm:pt modelId="{C52EA732-8474-4904-B46F-978048534E7D}" type="parTrans" cxnId="{E8234CCA-1313-45AA-9CE6-6B20327179C2}">
      <dgm:prSet/>
      <dgm:spPr/>
      <dgm:t>
        <a:bodyPr/>
        <a:lstStyle/>
        <a:p>
          <a:endParaRPr lang="en-US"/>
        </a:p>
      </dgm:t>
    </dgm:pt>
    <dgm:pt modelId="{F4D8F035-1F56-4C08-BC5E-BDA655F426A0}" type="sibTrans" cxnId="{E8234CCA-1313-45AA-9CE6-6B20327179C2}">
      <dgm:prSet/>
      <dgm:spPr/>
      <dgm:t>
        <a:bodyPr/>
        <a:lstStyle/>
        <a:p>
          <a:endParaRPr lang="en-US"/>
        </a:p>
      </dgm:t>
    </dgm:pt>
    <dgm:pt modelId="{F05FEA02-193B-42A1-ABB8-C8B04904B61C}">
      <dgm:prSet phldrT="[Text]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dirty="0"/>
            <a:t>Unigrams</a:t>
          </a:r>
        </a:p>
      </dgm:t>
    </dgm:pt>
    <dgm:pt modelId="{ABC404BF-D639-4CC3-A534-4506F9615E96}" type="parTrans" cxnId="{74FBBA85-A190-48B5-BF00-DAE096559D04}">
      <dgm:prSet/>
      <dgm:spPr/>
      <dgm:t>
        <a:bodyPr/>
        <a:lstStyle/>
        <a:p>
          <a:endParaRPr lang="en-US"/>
        </a:p>
      </dgm:t>
    </dgm:pt>
    <dgm:pt modelId="{BD1D1F10-0AFD-4B38-926B-2E7981EF4B04}" type="sibTrans" cxnId="{74FBBA85-A190-48B5-BF00-DAE096559D04}">
      <dgm:prSet/>
      <dgm:spPr/>
      <dgm:t>
        <a:bodyPr/>
        <a:lstStyle/>
        <a:p>
          <a:endParaRPr lang="en-US"/>
        </a:p>
      </dgm:t>
    </dgm:pt>
    <dgm:pt modelId="{A2FDDE3F-2708-477F-9EC2-CF9AB7752E41}">
      <dgm:prSet phldrT="[Text]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dirty="0"/>
            <a:t>Ordered Bigrams</a:t>
          </a:r>
        </a:p>
      </dgm:t>
    </dgm:pt>
    <dgm:pt modelId="{8C142852-A7E6-49B7-BD58-9EE69BDC7026}" type="parTrans" cxnId="{0BA90E2E-26C2-4662-B238-7EAC9D5678FC}">
      <dgm:prSet/>
      <dgm:spPr/>
      <dgm:t>
        <a:bodyPr/>
        <a:lstStyle/>
        <a:p>
          <a:endParaRPr lang="en-US"/>
        </a:p>
      </dgm:t>
    </dgm:pt>
    <dgm:pt modelId="{0B10A3FF-1277-4CFE-A198-17A215CB8405}" type="sibTrans" cxnId="{0BA90E2E-26C2-4662-B238-7EAC9D5678FC}">
      <dgm:prSet/>
      <dgm:spPr/>
      <dgm:t>
        <a:bodyPr/>
        <a:lstStyle/>
        <a:p>
          <a:endParaRPr lang="en-US"/>
        </a:p>
      </dgm:t>
    </dgm:pt>
    <dgm:pt modelId="{35B0B4B7-418B-4E7F-8AC8-0D44BE018552}">
      <dgm:prSet phldrT="[Text]"/>
      <dgm:spPr>
        <a:solidFill>
          <a:schemeClr val="tx2">
            <a:lumMod val="50000"/>
          </a:schemeClr>
        </a:solidFill>
      </dgm:spPr>
      <dgm:t>
        <a:bodyPr vert="vert"/>
        <a:lstStyle/>
        <a:p>
          <a:r>
            <a:rPr lang="en-US" dirty="0"/>
            <a:t>Unordered Bigrams</a:t>
          </a:r>
        </a:p>
      </dgm:t>
    </dgm:pt>
    <dgm:pt modelId="{5FCF962A-C4A7-4BC0-B823-983B77BA0799}" type="parTrans" cxnId="{F393FED6-27EE-4B89-A4C1-9543EF8F6A91}">
      <dgm:prSet/>
      <dgm:spPr/>
      <dgm:t>
        <a:bodyPr/>
        <a:lstStyle/>
        <a:p>
          <a:endParaRPr lang="en-US"/>
        </a:p>
      </dgm:t>
    </dgm:pt>
    <dgm:pt modelId="{94A40238-8C8F-488D-9336-301678A8892C}" type="sibTrans" cxnId="{F393FED6-27EE-4B89-A4C1-9543EF8F6A91}">
      <dgm:prSet/>
      <dgm:spPr/>
      <dgm:t>
        <a:bodyPr/>
        <a:lstStyle/>
        <a:p>
          <a:endParaRPr lang="en-US"/>
        </a:p>
      </dgm:t>
    </dgm:pt>
    <dgm:pt modelId="{EC4D09AC-122F-422D-850B-2CA1A0B6618E}" type="pres">
      <dgm:prSet presAssocID="{5349796E-FF1A-42F8-99A0-2B586FB84E7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70A5BA-0FD6-48BD-812C-97B35B09AC29}" type="pres">
      <dgm:prSet presAssocID="{7642F782-A02D-49BF-AFDA-BA4A7DA811A4}" presName="vertOne" presStyleCnt="0"/>
      <dgm:spPr/>
    </dgm:pt>
    <dgm:pt modelId="{8647D42D-2D38-411E-A4CC-12A83EFDB665}" type="pres">
      <dgm:prSet presAssocID="{7642F782-A02D-49BF-AFDA-BA4A7DA811A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7982F-4C1D-4325-A1FC-A09544C34C1B}" type="pres">
      <dgm:prSet presAssocID="{7642F782-A02D-49BF-AFDA-BA4A7DA811A4}" presName="parTransOne" presStyleCnt="0"/>
      <dgm:spPr/>
    </dgm:pt>
    <dgm:pt modelId="{043888CB-7144-43F8-B0C6-3910DDCDBCC7}" type="pres">
      <dgm:prSet presAssocID="{7642F782-A02D-49BF-AFDA-BA4A7DA811A4}" presName="horzOne" presStyleCnt="0"/>
      <dgm:spPr/>
    </dgm:pt>
    <dgm:pt modelId="{33536A8E-1E16-4112-A673-F980C58C713F}" type="pres">
      <dgm:prSet presAssocID="{8128725B-399A-49C8-8857-D4FF68BCAC9F}" presName="vertTwo" presStyleCnt="0"/>
      <dgm:spPr/>
    </dgm:pt>
    <dgm:pt modelId="{2FB5DD2A-EDF7-4641-9128-5D7AEA09DC62}" type="pres">
      <dgm:prSet presAssocID="{8128725B-399A-49C8-8857-D4FF68BCAC9F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D4718B-63FC-410D-8E4C-CBC0B909CC87}" type="pres">
      <dgm:prSet presAssocID="{8128725B-399A-49C8-8857-D4FF68BCAC9F}" presName="parTransTwo" presStyleCnt="0"/>
      <dgm:spPr/>
    </dgm:pt>
    <dgm:pt modelId="{B5351804-3B31-4359-99D0-5A1ACC28234E}" type="pres">
      <dgm:prSet presAssocID="{8128725B-399A-49C8-8857-D4FF68BCAC9F}" presName="horzTwo" presStyleCnt="0"/>
      <dgm:spPr/>
    </dgm:pt>
    <dgm:pt modelId="{FCDEDBF7-8888-4696-B963-BB78DBE2257E}" type="pres">
      <dgm:prSet presAssocID="{10F47C41-8B80-48D7-809C-A7F5E25FE142}" presName="vertThree" presStyleCnt="0"/>
      <dgm:spPr/>
    </dgm:pt>
    <dgm:pt modelId="{5B315DD4-0F26-4ABA-9679-A619C798C1B8}" type="pres">
      <dgm:prSet presAssocID="{10F47C41-8B80-48D7-809C-A7F5E25FE142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9E2C5-CCAC-4571-B78B-2CD2E915F2E8}" type="pres">
      <dgm:prSet presAssocID="{10F47C41-8B80-48D7-809C-A7F5E25FE142}" presName="parTransThree" presStyleCnt="0"/>
      <dgm:spPr/>
    </dgm:pt>
    <dgm:pt modelId="{E1313210-3BF3-4460-A0E9-CFB09C061897}" type="pres">
      <dgm:prSet presAssocID="{10F47C41-8B80-48D7-809C-A7F5E25FE142}" presName="horzThree" presStyleCnt="0"/>
      <dgm:spPr/>
    </dgm:pt>
    <dgm:pt modelId="{555F34F6-B374-4ED1-8AE8-2DD2B1D65C08}" type="pres">
      <dgm:prSet presAssocID="{88C38A2D-488F-4C1D-86B3-7D71C2F07101}" presName="vertFour" presStyleCnt="0">
        <dgm:presLayoutVars>
          <dgm:chPref val="3"/>
        </dgm:presLayoutVars>
      </dgm:prSet>
      <dgm:spPr/>
    </dgm:pt>
    <dgm:pt modelId="{9E483EE1-BB18-4FCA-920B-8F68DC610622}" type="pres">
      <dgm:prSet presAssocID="{88C38A2D-488F-4C1D-86B3-7D71C2F07101}" presName="txFour" presStyleLbl="node4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B5DD8-E89A-422D-BC59-8B5E1A570422}" type="pres">
      <dgm:prSet presAssocID="{88C38A2D-488F-4C1D-86B3-7D71C2F07101}" presName="horzFour" presStyleCnt="0"/>
      <dgm:spPr/>
    </dgm:pt>
    <dgm:pt modelId="{55B99B64-1997-4430-866D-04E0080AD84C}" type="pres">
      <dgm:prSet presAssocID="{8449A992-0040-4A1B-B95E-6A4E89D18EED}" presName="sibSpaceFour" presStyleCnt="0"/>
      <dgm:spPr/>
    </dgm:pt>
    <dgm:pt modelId="{D0754F7D-DE68-41A1-BA3C-68A3EDD65D78}" type="pres">
      <dgm:prSet presAssocID="{DC3813C7-DFA3-4667-B76B-DF5E059931B0}" presName="vertFour" presStyleCnt="0">
        <dgm:presLayoutVars>
          <dgm:chPref val="3"/>
        </dgm:presLayoutVars>
      </dgm:prSet>
      <dgm:spPr/>
    </dgm:pt>
    <dgm:pt modelId="{C6458FC0-2A65-4F89-A7DF-CBA6AEF960DB}" type="pres">
      <dgm:prSet presAssocID="{DC3813C7-DFA3-4667-B76B-DF5E059931B0}" presName="txFour" presStyleLbl="node4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54747-769E-4581-B770-E5D36DB4B58A}" type="pres">
      <dgm:prSet presAssocID="{DC3813C7-DFA3-4667-B76B-DF5E059931B0}" presName="horzFour" presStyleCnt="0"/>
      <dgm:spPr/>
    </dgm:pt>
    <dgm:pt modelId="{B6F6F0A6-A17B-414F-95E3-5B4D7665016A}" type="pres">
      <dgm:prSet presAssocID="{B582D3F4-1304-43D2-890B-D3A8B75C0E8B}" presName="sibSpaceFour" presStyleCnt="0"/>
      <dgm:spPr/>
    </dgm:pt>
    <dgm:pt modelId="{22CF31D3-F563-4D86-B99A-E0E9EE924139}" type="pres">
      <dgm:prSet presAssocID="{0C130065-912E-437F-B2F7-BABE489B799A}" presName="vertFour" presStyleCnt="0">
        <dgm:presLayoutVars>
          <dgm:chPref val="3"/>
        </dgm:presLayoutVars>
      </dgm:prSet>
      <dgm:spPr/>
    </dgm:pt>
    <dgm:pt modelId="{614FDF4C-7BBD-4D78-9DFB-67842ABEC3B2}" type="pres">
      <dgm:prSet presAssocID="{0C130065-912E-437F-B2F7-BABE489B799A}" presName="txFour" presStyleLbl="node4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FE621D-822C-4CEA-8A48-CC35F3D178B4}" type="pres">
      <dgm:prSet presAssocID="{0C130065-912E-437F-B2F7-BABE489B799A}" presName="horzFour" presStyleCnt="0"/>
      <dgm:spPr/>
    </dgm:pt>
    <dgm:pt modelId="{A153AD74-A927-4FF1-A0E6-10364BB00F5B}" type="pres">
      <dgm:prSet presAssocID="{D471BD91-87C7-4072-8F45-4A2B354361BD}" presName="sibSpaceThree" presStyleCnt="0"/>
      <dgm:spPr/>
    </dgm:pt>
    <dgm:pt modelId="{33373C8D-28E5-48F2-8ADA-C2637F987B06}" type="pres">
      <dgm:prSet presAssocID="{5809878B-8B87-4B5C-ACB2-E80EA3425302}" presName="vertThree" presStyleCnt="0"/>
      <dgm:spPr/>
    </dgm:pt>
    <dgm:pt modelId="{DD78A3BF-EE5B-4A68-AA1A-47C5462373D0}" type="pres">
      <dgm:prSet presAssocID="{5809878B-8B87-4B5C-ACB2-E80EA3425302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485E95-6B7A-48D4-9230-EF29D011024B}" type="pres">
      <dgm:prSet presAssocID="{5809878B-8B87-4B5C-ACB2-E80EA3425302}" presName="parTransThree" presStyleCnt="0"/>
      <dgm:spPr/>
    </dgm:pt>
    <dgm:pt modelId="{797C9239-8BBD-4380-93D4-8BD719489E98}" type="pres">
      <dgm:prSet presAssocID="{5809878B-8B87-4B5C-ACB2-E80EA3425302}" presName="horzThree" presStyleCnt="0"/>
      <dgm:spPr/>
    </dgm:pt>
    <dgm:pt modelId="{3EFB51C4-51C5-4ECA-99C8-57B9D5C4DCAE}" type="pres">
      <dgm:prSet presAssocID="{AF5F3850-FB20-483B-AE90-0380D37EAF81}" presName="vertFour" presStyleCnt="0">
        <dgm:presLayoutVars>
          <dgm:chPref val="3"/>
        </dgm:presLayoutVars>
      </dgm:prSet>
      <dgm:spPr/>
    </dgm:pt>
    <dgm:pt modelId="{25F392F6-151B-43BC-9F82-7022DA1E37B2}" type="pres">
      <dgm:prSet presAssocID="{AF5F3850-FB20-483B-AE90-0380D37EAF81}" presName="txFour" presStyleLbl="node4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9DBF8-FE6F-4493-9624-5723C496CD63}" type="pres">
      <dgm:prSet presAssocID="{AF5F3850-FB20-483B-AE90-0380D37EAF81}" presName="horzFour" presStyleCnt="0"/>
      <dgm:spPr/>
    </dgm:pt>
    <dgm:pt modelId="{4EA93F08-61F4-4167-9D5B-84F0A6AA3F80}" type="pres">
      <dgm:prSet presAssocID="{7978B0CA-CED4-43DA-80D3-0E52DFF0380B}" presName="sibSpaceFour" presStyleCnt="0"/>
      <dgm:spPr/>
    </dgm:pt>
    <dgm:pt modelId="{8F5AD601-84C6-43D3-88F5-EF69555D7C92}" type="pres">
      <dgm:prSet presAssocID="{A637D47E-7ED5-4A64-B08D-251211A91849}" presName="vertFour" presStyleCnt="0">
        <dgm:presLayoutVars>
          <dgm:chPref val="3"/>
        </dgm:presLayoutVars>
      </dgm:prSet>
      <dgm:spPr/>
    </dgm:pt>
    <dgm:pt modelId="{140B43CE-B728-4A02-BF9A-AD448162C99C}" type="pres">
      <dgm:prSet presAssocID="{A637D47E-7ED5-4A64-B08D-251211A91849}" presName="txFour" presStyleLbl="node4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E2135-AFD9-4776-B535-87A816F3E28A}" type="pres">
      <dgm:prSet presAssocID="{A637D47E-7ED5-4A64-B08D-251211A91849}" presName="horzFour" presStyleCnt="0"/>
      <dgm:spPr/>
    </dgm:pt>
    <dgm:pt modelId="{963C18D8-7AC3-40F4-BE11-8BD7728FBFC1}" type="pres">
      <dgm:prSet presAssocID="{BF7CD623-3667-40DB-A1D3-6730A69CF9CA}" presName="sibSpaceFour" presStyleCnt="0"/>
      <dgm:spPr/>
    </dgm:pt>
    <dgm:pt modelId="{C1386E53-E8D3-41D8-AE75-D397F03A5518}" type="pres">
      <dgm:prSet presAssocID="{77CC0001-1C1F-4B91-B88F-22601914E491}" presName="vertFour" presStyleCnt="0">
        <dgm:presLayoutVars>
          <dgm:chPref val="3"/>
        </dgm:presLayoutVars>
      </dgm:prSet>
      <dgm:spPr/>
    </dgm:pt>
    <dgm:pt modelId="{A410603D-3745-44B2-B4FA-702287B4D697}" type="pres">
      <dgm:prSet presAssocID="{77CC0001-1C1F-4B91-B88F-22601914E491}" presName="txFour" presStyleLbl="node4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26BCFA-DA97-4672-9F3A-9735FE8F02E0}" type="pres">
      <dgm:prSet presAssocID="{77CC0001-1C1F-4B91-B88F-22601914E491}" presName="horzFour" presStyleCnt="0"/>
      <dgm:spPr/>
    </dgm:pt>
    <dgm:pt modelId="{12D48BBF-5E8C-4330-A225-5E53D9027576}" type="pres">
      <dgm:prSet presAssocID="{926E1E26-34D8-4953-88D5-F22B9E60E81D}" presName="sibSpaceTwo" presStyleCnt="0"/>
      <dgm:spPr/>
    </dgm:pt>
    <dgm:pt modelId="{4F259881-72DD-46D8-B138-5909F6F93ABA}" type="pres">
      <dgm:prSet presAssocID="{18C27FF5-1EDF-4402-A535-8E5247FF3230}" presName="vertTwo" presStyleCnt="0"/>
      <dgm:spPr/>
    </dgm:pt>
    <dgm:pt modelId="{2AB35B30-48CA-4459-886C-EE9C039A0C66}" type="pres">
      <dgm:prSet presAssocID="{18C27FF5-1EDF-4402-A535-8E5247FF3230}" presName="txTwo" presStyleLbl="node2" presStyleIdx="1" presStyleCnt="4" custLinFactNeighborX="-344" custLinFactNeighborY="-273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B6451-BE0B-4718-86BF-147938F5BC69}" type="pres">
      <dgm:prSet presAssocID="{18C27FF5-1EDF-4402-A535-8E5247FF3230}" presName="parTransTwo" presStyleCnt="0"/>
      <dgm:spPr/>
    </dgm:pt>
    <dgm:pt modelId="{EB933EA0-1B68-4C3A-BC95-31AE6F8811DC}" type="pres">
      <dgm:prSet presAssocID="{18C27FF5-1EDF-4402-A535-8E5247FF3230}" presName="horzTwo" presStyleCnt="0"/>
      <dgm:spPr/>
    </dgm:pt>
    <dgm:pt modelId="{96BEC009-62C9-4437-8A1F-F612E7B2BECD}" type="pres">
      <dgm:prSet presAssocID="{94F94F85-4CC4-4860-BBD2-C7CF09F41DF4}" presName="vertThree" presStyleCnt="0"/>
      <dgm:spPr/>
    </dgm:pt>
    <dgm:pt modelId="{A40525EC-94E2-4D84-93EC-288ADE9C796A}" type="pres">
      <dgm:prSet presAssocID="{94F94F85-4CC4-4860-BBD2-C7CF09F41DF4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CACFF-3455-4738-9A8E-E5668FFFF1D2}" type="pres">
      <dgm:prSet presAssocID="{94F94F85-4CC4-4860-BBD2-C7CF09F41DF4}" presName="parTransThree" presStyleCnt="0"/>
      <dgm:spPr/>
    </dgm:pt>
    <dgm:pt modelId="{98A76E48-36ED-43FF-8881-C123E6D3AC6C}" type="pres">
      <dgm:prSet presAssocID="{94F94F85-4CC4-4860-BBD2-C7CF09F41DF4}" presName="horzThree" presStyleCnt="0"/>
      <dgm:spPr/>
    </dgm:pt>
    <dgm:pt modelId="{77605193-5012-4C3B-9E12-5CF9BD0895E7}" type="pres">
      <dgm:prSet presAssocID="{8C6EF56E-F24F-484E-923F-8AD388A516A1}" presName="vertFour" presStyleCnt="0">
        <dgm:presLayoutVars>
          <dgm:chPref val="3"/>
        </dgm:presLayoutVars>
      </dgm:prSet>
      <dgm:spPr/>
    </dgm:pt>
    <dgm:pt modelId="{F3CC3116-DC21-49CE-98F8-5EC874993B08}" type="pres">
      <dgm:prSet presAssocID="{8C6EF56E-F24F-484E-923F-8AD388A516A1}" presName="txFour" presStyleLbl="node4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7B32B-478D-4047-A2C4-54DF1381D77E}" type="pres">
      <dgm:prSet presAssocID="{8C6EF56E-F24F-484E-923F-8AD388A516A1}" presName="horzFour" presStyleCnt="0"/>
      <dgm:spPr/>
    </dgm:pt>
    <dgm:pt modelId="{0E4E3345-5233-4978-AD14-DE356D4F88C7}" type="pres">
      <dgm:prSet presAssocID="{CE1EC047-99FE-457B-8729-930AC68D0334}" presName="sibSpaceFour" presStyleCnt="0"/>
      <dgm:spPr/>
    </dgm:pt>
    <dgm:pt modelId="{A6B187D3-AD30-4DE0-B2A7-5EDB41D95DE3}" type="pres">
      <dgm:prSet presAssocID="{E195CBD9-D0EE-4950-9966-3C26A4E241E7}" presName="vertFour" presStyleCnt="0">
        <dgm:presLayoutVars>
          <dgm:chPref val="3"/>
        </dgm:presLayoutVars>
      </dgm:prSet>
      <dgm:spPr/>
    </dgm:pt>
    <dgm:pt modelId="{F17EEE8F-806D-4110-9173-490301349CD0}" type="pres">
      <dgm:prSet presAssocID="{E195CBD9-D0EE-4950-9966-3C26A4E241E7}" presName="txFour" presStyleLbl="node4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3ED61-11E9-4149-A909-9947E1D1A7F8}" type="pres">
      <dgm:prSet presAssocID="{E195CBD9-D0EE-4950-9966-3C26A4E241E7}" presName="horzFour" presStyleCnt="0"/>
      <dgm:spPr/>
    </dgm:pt>
    <dgm:pt modelId="{E4065F9F-414F-4FA3-925A-E4D13B30627C}" type="pres">
      <dgm:prSet presAssocID="{D14C39D6-547E-4FE6-888F-01497AF5EE63}" presName="sibSpaceFour" presStyleCnt="0"/>
      <dgm:spPr/>
    </dgm:pt>
    <dgm:pt modelId="{CC3DC1D5-8336-4587-B9F0-44F4870297EE}" type="pres">
      <dgm:prSet presAssocID="{FAF883BD-28DA-4E7F-8626-DC9781A3B177}" presName="vertFour" presStyleCnt="0">
        <dgm:presLayoutVars>
          <dgm:chPref val="3"/>
        </dgm:presLayoutVars>
      </dgm:prSet>
      <dgm:spPr/>
    </dgm:pt>
    <dgm:pt modelId="{A0CBAF96-4AC1-4AF3-A726-68B8E9DB20DB}" type="pres">
      <dgm:prSet presAssocID="{FAF883BD-28DA-4E7F-8626-DC9781A3B177}" presName="txFour" presStyleLbl="node4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C58949-F38A-45A7-9FFC-EA2A1BBCB8AC}" type="pres">
      <dgm:prSet presAssocID="{FAF883BD-28DA-4E7F-8626-DC9781A3B177}" presName="horzFour" presStyleCnt="0"/>
      <dgm:spPr/>
    </dgm:pt>
    <dgm:pt modelId="{78778217-8EF7-4B58-8109-0E8DB28B2194}" type="pres">
      <dgm:prSet presAssocID="{9ABDF9C0-482A-46B6-9723-419C237EE05F}" presName="sibSpaceThree" presStyleCnt="0"/>
      <dgm:spPr/>
    </dgm:pt>
    <dgm:pt modelId="{7F9FA60A-88DD-4025-BA2D-D7ED2DF5D865}" type="pres">
      <dgm:prSet presAssocID="{A1646B0B-8AF7-45F5-BB06-2376AC925BEF}" presName="vertThree" presStyleCnt="0"/>
      <dgm:spPr/>
    </dgm:pt>
    <dgm:pt modelId="{49EA169B-E620-4006-AD72-1A185E09D796}" type="pres">
      <dgm:prSet presAssocID="{A1646B0B-8AF7-45F5-BB06-2376AC925BEF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7DF1B-FC3E-44FA-A1F8-39FC373D8B82}" type="pres">
      <dgm:prSet presAssocID="{A1646B0B-8AF7-45F5-BB06-2376AC925BEF}" presName="parTransThree" presStyleCnt="0"/>
      <dgm:spPr/>
    </dgm:pt>
    <dgm:pt modelId="{90BC1924-8028-42E4-BDEE-52CD82DEEA14}" type="pres">
      <dgm:prSet presAssocID="{A1646B0B-8AF7-45F5-BB06-2376AC925BEF}" presName="horzThree" presStyleCnt="0"/>
      <dgm:spPr/>
    </dgm:pt>
    <dgm:pt modelId="{9B61E00B-D2B2-42DB-89BB-3CE3142D7353}" type="pres">
      <dgm:prSet presAssocID="{F05FEA02-193B-42A1-ABB8-C8B04904B61C}" presName="vertFour" presStyleCnt="0">
        <dgm:presLayoutVars>
          <dgm:chPref val="3"/>
        </dgm:presLayoutVars>
      </dgm:prSet>
      <dgm:spPr/>
    </dgm:pt>
    <dgm:pt modelId="{273FC8C0-C83A-428A-81D7-8671FB4BC487}" type="pres">
      <dgm:prSet presAssocID="{F05FEA02-193B-42A1-ABB8-C8B04904B61C}" presName="txFour" presStyleLbl="node4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748B97-F543-459C-B4F8-3BFE6B2FCAF2}" type="pres">
      <dgm:prSet presAssocID="{F05FEA02-193B-42A1-ABB8-C8B04904B61C}" presName="horzFour" presStyleCnt="0"/>
      <dgm:spPr/>
    </dgm:pt>
    <dgm:pt modelId="{8B09328C-D6D8-44D5-B5AE-B74322FEC485}" type="pres">
      <dgm:prSet presAssocID="{BD1D1F10-0AFD-4B38-926B-2E7981EF4B04}" presName="sibSpaceFour" presStyleCnt="0"/>
      <dgm:spPr/>
    </dgm:pt>
    <dgm:pt modelId="{5013EDDD-429C-40CE-B315-9E429CF1E038}" type="pres">
      <dgm:prSet presAssocID="{A2FDDE3F-2708-477F-9EC2-CF9AB7752E41}" presName="vertFour" presStyleCnt="0">
        <dgm:presLayoutVars>
          <dgm:chPref val="3"/>
        </dgm:presLayoutVars>
      </dgm:prSet>
      <dgm:spPr/>
    </dgm:pt>
    <dgm:pt modelId="{25524CA6-06C0-4F70-A230-113CFEA3D86A}" type="pres">
      <dgm:prSet presAssocID="{A2FDDE3F-2708-477F-9EC2-CF9AB7752E41}" presName="txFour" presStyleLbl="node4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D167E-B743-42B8-B711-038C9EEAC01D}" type="pres">
      <dgm:prSet presAssocID="{A2FDDE3F-2708-477F-9EC2-CF9AB7752E41}" presName="horzFour" presStyleCnt="0"/>
      <dgm:spPr/>
    </dgm:pt>
    <dgm:pt modelId="{39C2DE66-C310-4251-9B4E-6AF874A492DE}" type="pres">
      <dgm:prSet presAssocID="{0B10A3FF-1277-4CFE-A198-17A215CB8405}" presName="sibSpaceFour" presStyleCnt="0"/>
      <dgm:spPr/>
    </dgm:pt>
    <dgm:pt modelId="{39B217AF-6326-42AB-96FB-C869BDD1404E}" type="pres">
      <dgm:prSet presAssocID="{35B0B4B7-418B-4E7F-8AC8-0D44BE018552}" presName="vertFour" presStyleCnt="0">
        <dgm:presLayoutVars>
          <dgm:chPref val="3"/>
        </dgm:presLayoutVars>
      </dgm:prSet>
      <dgm:spPr/>
    </dgm:pt>
    <dgm:pt modelId="{AAB29CB6-2EB4-4C74-A133-64093B47CEE7}" type="pres">
      <dgm:prSet presAssocID="{35B0B4B7-418B-4E7F-8AC8-0D44BE018552}" presName="txFour" presStyleLbl="node4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69B2E2-616F-4981-A0F9-5AA3673F4F98}" type="pres">
      <dgm:prSet presAssocID="{35B0B4B7-418B-4E7F-8AC8-0D44BE018552}" presName="horzFour" presStyleCnt="0"/>
      <dgm:spPr/>
    </dgm:pt>
    <dgm:pt modelId="{D631916B-5E5C-4489-98E6-5D4D997F74B7}" type="pres">
      <dgm:prSet presAssocID="{AEEC1C92-8C91-4DEA-A229-F9305BA54AAE}" presName="sibSpaceTwo" presStyleCnt="0"/>
      <dgm:spPr/>
    </dgm:pt>
    <dgm:pt modelId="{E3A253CD-4175-470E-B31F-B2C9E3D41018}" type="pres">
      <dgm:prSet presAssocID="{DFA33DFF-921C-4775-AF14-A0F8C77AD1B6}" presName="vertTwo" presStyleCnt="0"/>
      <dgm:spPr/>
    </dgm:pt>
    <dgm:pt modelId="{D7E86C80-1687-4072-9A91-055461824854}" type="pres">
      <dgm:prSet presAssocID="{DFA33DFF-921C-4775-AF14-A0F8C77AD1B6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D24BD-C123-47F4-AFAE-404E683EA89E}" type="pres">
      <dgm:prSet presAssocID="{DFA33DFF-921C-4775-AF14-A0F8C77AD1B6}" presName="parTransTwo" presStyleCnt="0"/>
      <dgm:spPr/>
    </dgm:pt>
    <dgm:pt modelId="{C93D811A-F5D1-4BA7-8F7F-9D0870E0A770}" type="pres">
      <dgm:prSet presAssocID="{DFA33DFF-921C-4775-AF14-A0F8C77AD1B6}" presName="horzTwo" presStyleCnt="0"/>
      <dgm:spPr/>
    </dgm:pt>
    <dgm:pt modelId="{6762ED55-D991-4F72-8130-81BCD6659264}" type="pres">
      <dgm:prSet presAssocID="{1C4BDFFF-A78E-4E16-A97A-4F25C1EA9501}" presName="vertThree" presStyleCnt="0"/>
      <dgm:spPr/>
    </dgm:pt>
    <dgm:pt modelId="{66665F88-A84A-41C7-957C-E1C16F69F20D}" type="pres">
      <dgm:prSet presAssocID="{1C4BDFFF-A78E-4E16-A97A-4F25C1EA9501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C91326-AD26-4763-9D04-72C69E5C610D}" type="pres">
      <dgm:prSet presAssocID="{1C4BDFFF-A78E-4E16-A97A-4F25C1EA9501}" presName="parTransThree" presStyleCnt="0"/>
      <dgm:spPr/>
    </dgm:pt>
    <dgm:pt modelId="{9CCB87E2-8152-4166-87B9-55F63E1EEE27}" type="pres">
      <dgm:prSet presAssocID="{1C4BDFFF-A78E-4E16-A97A-4F25C1EA9501}" presName="horzThree" presStyleCnt="0"/>
      <dgm:spPr/>
    </dgm:pt>
    <dgm:pt modelId="{784E16EE-C2E6-4F87-8DE7-53F51CAA8BF5}" type="pres">
      <dgm:prSet presAssocID="{51C6D4A4-BD37-4F40-91FC-9BA0170D8C83}" presName="vertFour" presStyleCnt="0">
        <dgm:presLayoutVars>
          <dgm:chPref val="3"/>
        </dgm:presLayoutVars>
      </dgm:prSet>
      <dgm:spPr/>
    </dgm:pt>
    <dgm:pt modelId="{A9726846-2B98-43B8-8A0C-929CBCDCF36D}" type="pres">
      <dgm:prSet presAssocID="{51C6D4A4-BD37-4F40-91FC-9BA0170D8C83}" presName="txFour" presStyleLbl="node4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39E873-7440-41F6-8EEA-C18711C2E631}" type="pres">
      <dgm:prSet presAssocID="{51C6D4A4-BD37-4F40-91FC-9BA0170D8C83}" presName="horzFour" presStyleCnt="0"/>
      <dgm:spPr/>
    </dgm:pt>
    <dgm:pt modelId="{5AEDF977-E388-4A2F-8FBB-7F105FCC809A}" type="pres">
      <dgm:prSet presAssocID="{5E7BE244-7C20-4599-990E-32B101FC15FD}" presName="sibSpaceFour" presStyleCnt="0"/>
      <dgm:spPr/>
    </dgm:pt>
    <dgm:pt modelId="{5647BD01-7EC4-48CA-8A73-F6BCBEFAAE99}" type="pres">
      <dgm:prSet presAssocID="{4C27A233-61DF-4BE4-9154-A429BFC57655}" presName="vertFour" presStyleCnt="0">
        <dgm:presLayoutVars>
          <dgm:chPref val="3"/>
        </dgm:presLayoutVars>
      </dgm:prSet>
      <dgm:spPr/>
    </dgm:pt>
    <dgm:pt modelId="{F309C8B8-C946-43E7-899E-AC889ED3E6D5}" type="pres">
      <dgm:prSet presAssocID="{4C27A233-61DF-4BE4-9154-A429BFC57655}" presName="txFour" presStyleLbl="node4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CA2AD-8BB6-4683-8E40-B7CEAFE89478}" type="pres">
      <dgm:prSet presAssocID="{4C27A233-61DF-4BE4-9154-A429BFC57655}" presName="horzFour" presStyleCnt="0"/>
      <dgm:spPr/>
    </dgm:pt>
    <dgm:pt modelId="{C5181945-2564-4379-A08A-A1261017B550}" type="pres">
      <dgm:prSet presAssocID="{EC23DE32-00CF-4944-AE3B-0A5D5BA924BC}" presName="sibSpaceFour" presStyleCnt="0"/>
      <dgm:spPr/>
    </dgm:pt>
    <dgm:pt modelId="{208996E2-F9DD-41A0-A7C5-7922D237AA40}" type="pres">
      <dgm:prSet presAssocID="{EC8CA80C-EF41-4436-8FF0-8F16A4B96AB6}" presName="vertFour" presStyleCnt="0">
        <dgm:presLayoutVars>
          <dgm:chPref val="3"/>
        </dgm:presLayoutVars>
      </dgm:prSet>
      <dgm:spPr/>
    </dgm:pt>
    <dgm:pt modelId="{1F76A1E6-4FFB-4188-9FFC-EEB83B03FD45}" type="pres">
      <dgm:prSet presAssocID="{EC8CA80C-EF41-4436-8FF0-8F16A4B96AB6}" presName="txFour" presStyleLbl="node4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2DE1DF-3F32-4047-950A-0CEFC6590F41}" type="pres">
      <dgm:prSet presAssocID="{EC8CA80C-EF41-4436-8FF0-8F16A4B96AB6}" presName="horzFour" presStyleCnt="0"/>
      <dgm:spPr/>
    </dgm:pt>
    <dgm:pt modelId="{722C063C-0E99-4CB7-883C-22488B782FDD}" type="pres">
      <dgm:prSet presAssocID="{86255EEC-D5D2-43F5-95CC-2DA2F647351C}" presName="sibSpaceTwo" presStyleCnt="0"/>
      <dgm:spPr/>
    </dgm:pt>
    <dgm:pt modelId="{9EF90D0F-FDFB-4B5B-AD98-7F71601FE05E}" type="pres">
      <dgm:prSet presAssocID="{5670BE29-F8E0-4C10-82B4-2F47F0F0CD92}" presName="vertTwo" presStyleCnt="0"/>
      <dgm:spPr/>
    </dgm:pt>
    <dgm:pt modelId="{DFA6608E-0F16-4C30-941F-2A9A36E5EDC3}" type="pres">
      <dgm:prSet presAssocID="{5670BE29-F8E0-4C10-82B4-2F47F0F0CD9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7897F1-1AF8-4547-904C-2945609C22B7}" type="pres">
      <dgm:prSet presAssocID="{5670BE29-F8E0-4C10-82B4-2F47F0F0CD92}" presName="parTransTwo" presStyleCnt="0"/>
      <dgm:spPr/>
    </dgm:pt>
    <dgm:pt modelId="{54BF5AF8-6D63-491B-A76F-F58E23EE45D2}" type="pres">
      <dgm:prSet presAssocID="{5670BE29-F8E0-4C10-82B4-2F47F0F0CD92}" presName="horzTwo" presStyleCnt="0"/>
      <dgm:spPr/>
    </dgm:pt>
    <dgm:pt modelId="{B14F9FDB-C12D-44CA-AED8-DC57F4CD5DF0}" type="pres">
      <dgm:prSet presAssocID="{53F9EF45-4CD1-4F53-A46E-80A7E495F9D0}" presName="vertThree" presStyleCnt="0"/>
      <dgm:spPr/>
    </dgm:pt>
    <dgm:pt modelId="{50F9E06A-5F9A-483F-9915-2F4EEFF13AC6}" type="pres">
      <dgm:prSet presAssocID="{53F9EF45-4CD1-4F53-A46E-80A7E495F9D0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FEF1E2-8C30-4A7E-B4DF-B4E85CD5A0C2}" type="pres">
      <dgm:prSet presAssocID="{53F9EF45-4CD1-4F53-A46E-80A7E495F9D0}" presName="parTransThree" presStyleCnt="0"/>
      <dgm:spPr/>
    </dgm:pt>
    <dgm:pt modelId="{EFC2928B-8EAF-4FA9-902B-5E8637E0DB68}" type="pres">
      <dgm:prSet presAssocID="{53F9EF45-4CD1-4F53-A46E-80A7E495F9D0}" presName="horzThree" presStyleCnt="0"/>
      <dgm:spPr/>
    </dgm:pt>
    <dgm:pt modelId="{6E9BD25C-7214-40FC-8F76-6D8454431586}" type="pres">
      <dgm:prSet presAssocID="{C610BC4D-D410-4970-AC41-C858A16171CB}" presName="vertFour" presStyleCnt="0">
        <dgm:presLayoutVars>
          <dgm:chPref val="3"/>
        </dgm:presLayoutVars>
      </dgm:prSet>
      <dgm:spPr/>
    </dgm:pt>
    <dgm:pt modelId="{BF2B8E90-50D1-4001-B16F-665D499C96D1}" type="pres">
      <dgm:prSet presAssocID="{C610BC4D-D410-4970-AC41-C858A16171CB}" presName="txFour" presStyleLbl="node4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B891B-A5A5-4415-AB71-3848C1776D7B}" type="pres">
      <dgm:prSet presAssocID="{C610BC4D-D410-4970-AC41-C858A16171CB}" presName="horzFour" presStyleCnt="0"/>
      <dgm:spPr/>
    </dgm:pt>
    <dgm:pt modelId="{020E89C1-21E3-4BF2-BCA2-5EB4E00C177A}" type="pres">
      <dgm:prSet presAssocID="{C7DFBCE8-FE53-435C-BB72-5312109F0C3D}" presName="sibSpaceFour" presStyleCnt="0"/>
      <dgm:spPr/>
    </dgm:pt>
    <dgm:pt modelId="{79C7B667-7EF2-4A83-AC95-368A2998435B}" type="pres">
      <dgm:prSet presAssocID="{4AE58508-C27A-4395-AD7C-44981C08238D}" presName="vertFour" presStyleCnt="0">
        <dgm:presLayoutVars>
          <dgm:chPref val="3"/>
        </dgm:presLayoutVars>
      </dgm:prSet>
      <dgm:spPr/>
    </dgm:pt>
    <dgm:pt modelId="{BF927036-1607-414D-AE44-D0EF37546ECA}" type="pres">
      <dgm:prSet presAssocID="{4AE58508-C27A-4395-AD7C-44981C08238D}" presName="txFour" presStyleLbl="node4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0C56B1-E2B2-44D9-A9FE-6EB98C3C085D}" type="pres">
      <dgm:prSet presAssocID="{4AE58508-C27A-4395-AD7C-44981C08238D}" presName="horzFour" presStyleCnt="0"/>
      <dgm:spPr/>
    </dgm:pt>
    <dgm:pt modelId="{68E3C111-3102-4FAD-915B-16944F17E951}" type="pres">
      <dgm:prSet presAssocID="{C34C3F5C-867D-4684-BBB1-69C749F9345D}" presName="sibSpaceFour" presStyleCnt="0"/>
      <dgm:spPr/>
    </dgm:pt>
    <dgm:pt modelId="{09A0F66F-CBA0-40A8-9D80-A4EC03376ED5}" type="pres">
      <dgm:prSet presAssocID="{ABB022CC-3471-46C2-8631-2A8F62A6AA99}" presName="vertFour" presStyleCnt="0">
        <dgm:presLayoutVars>
          <dgm:chPref val="3"/>
        </dgm:presLayoutVars>
      </dgm:prSet>
      <dgm:spPr/>
    </dgm:pt>
    <dgm:pt modelId="{EB75BEF2-2564-4993-AC97-C3A8611BB5FD}" type="pres">
      <dgm:prSet presAssocID="{ABB022CC-3471-46C2-8631-2A8F62A6AA99}" presName="txFour" presStyleLbl="node4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60B7A-5026-4394-8757-ACEEE48A68D2}" type="pres">
      <dgm:prSet presAssocID="{ABB022CC-3471-46C2-8631-2A8F62A6AA99}" presName="horzFour" presStyleCnt="0"/>
      <dgm:spPr/>
    </dgm:pt>
  </dgm:ptLst>
  <dgm:cxnLst>
    <dgm:cxn modelId="{29322DD2-C676-4B44-9D4E-E275026BBE2F}" srcId="{10F47C41-8B80-48D7-809C-A7F5E25FE142}" destId="{0C130065-912E-437F-B2F7-BABE489B799A}" srcOrd="2" destOrd="0" parTransId="{E30F7D5F-8BE2-453C-B354-C23F5C478612}" sibTransId="{1A279C45-E7F6-4BF1-88DF-026EBCA88CEE}"/>
    <dgm:cxn modelId="{3962C58A-9338-4F52-ACB6-1E2DB982F6E5}" type="presOf" srcId="{A1646B0B-8AF7-45F5-BB06-2376AC925BEF}" destId="{49EA169B-E620-4006-AD72-1A185E09D796}" srcOrd="0" destOrd="0" presId="urn:microsoft.com/office/officeart/2005/8/layout/hierarchy4"/>
    <dgm:cxn modelId="{D887C4C2-496F-4892-9FB0-B2D8CF2D5AB3}" type="presOf" srcId="{5809878B-8B87-4B5C-ACB2-E80EA3425302}" destId="{DD78A3BF-EE5B-4A68-AA1A-47C5462373D0}" srcOrd="0" destOrd="0" presId="urn:microsoft.com/office/officeart/2005/8/layout/hierarchy4"/>
    <dgm:cxn modelId="{12A0C698-A061-43D4-B610-7D4475A9980D}" type="presOf" srcId="{C610BC4D-D410-4970-AC41-C858A16171CB}" destId="{BF2B8E90-50D1-4001-B16F-665D499C96D1}" srcOrd="0" destOrd="0" presId="urn:microsoft.com/office/officeart/2005/8/layout/hierarchy4"/>
    <dgm:cxn modelId="{F143047F-81E0-41B8-9A8C-7AFD7FCACAD0}" srcId="{53F9EF45-4CD1-4F53-A46E-80A7E495F9D0}" destId="{C610BC4D-D410-4970-AC41-C858A16171CB}" srcOrd="0" destOrd="0" parTransId="{601E5740-C995-4B74-A4D2-9D5D6FC8FA47}" sibTransId="{C7DFBCE8-FE53-435C-BB72-5312109F0C3D}"/>
    <dgm:cxn modelId="{C2660D6D-5A99-4A42-8EDF-57935574EE97}" srcId="{1C4BDFFF-A78E-4E16-A97A-4F25C1EA9501}" destId="{EC8CA80C-EF41-4436-8FF0-8F16A4B96AB6}" srcOrd="2" destOrd="0" parTransId="{65B12046-0FD9-4E5A-8878-E364A467F1FC}" sibTransId="{A8B50E8F-3161-4AB4-9009-E2D507D3F7AF}"/>
    <dgm:cxn modelId="{DF4365DD-0AD0-40FB-A5D7-65CA0C415FD8}" type="presOf" srcId="{FAF883BD-28DA-4E7F-8626-DC9781A3B177}" destId="{A0CBAF96-4AC1-4AF3-A726-68B8E9DB20DB}" srcOrd="0" destOrd="0" presId="urn:microsoft.com/office/officeart/2005/8/layout/hierarchy4"/>
    <dgm:cxn modelId="{A8AB2CD5-CE91-4AF3-851B-DADD6ABD2A77}" type="presOf" srcId="{4C27A233-61DF-4BE4-9154-A429BFC57655}" destId="{F309C8B8-C946-43E7-899E-AC889ED3E6D5}" srcOrd="0" destOrd="0" presId="urn:microsoft.com/office/officeart/2005/8/layout/hierarchy4"/>
    <dgm:cxn modelId="{6AE27F7C-6F2A-4756-BCB6-B282E4953B36}" srcId="{94F94F85-4CC4-4860-BBD2-C7CF09F41DF4}" destId="{8C6EF56E-F24F-484E-923F-8AD388A516A1}" srcOrd="0" destOrd="0" parTransId="{2C4F624D-18B6-4940-BD77-791106237D8B}" sibTransId="{CE1EC047-99FE-457B-8729-930AC68D0334}"/>
    <dgm:cxn modelId="{9FCBA28A-BF2A-4522-92CA-7BC089C8492E}" type="presOf" srcId="{1C4BDFFF-A78E-4E16-A97A-4F25C1EA9501}" destId="{66665F88-A84A-41C7-957C-E1C16F69F20D}" srcOrd="0" destOrd="0" presId="urn:microsoft.com/office/officeart/2005/8/layout/hierarchy4"/>
    <dgm:cxn modelId="{EB2BD85E-9878-4089-9C24-66E6587BDE92}" srcId="{10F47C41-8B80-48D7-809C-A7F5E25FE142}" destId="{DC3813C7-DFA3-4667-B76B-DF5E059931B0}" srcOrd="1" destOrd="0" parTransId="{F8CE531A-DD18-4D6A-AF57-CE94E499DC27}" sibTransId="{B582D3F4-1304-43D2-890B-D3A8B75C0E8B}"/>
    <dgm:cxn modelId="{7DE1C7D5-3D3D-49D6-B1FC-A6DFA11D7B9B}" type="presOf" srcId="{0C130065-912E-437F-B2F7-BABE489B799A}" destId="{614FDF4C-7BBD-4D78-9DFB-67842ABEC3B2}" srcOrd="0" destOrd="0" presId="urn:microsoft.com/office/officeart/2005/8/layout/hierarchy4"/>
    <dgm:cxn modelId="{A0176B9B-E3C5-4A9D-BC33-BC5235AFA092}" type="presOf" srcId="{E195CBD9-D0EE-4950-9966-3C26A4E241E7}" destId="{F17EEE8F-806D-4110-9173-490301349CD0}" srcOrd="0" destOrd="0" presId="urn:microsoft.com/office/officeart/2005/8/layout/hierarchy4"/>
    <dgm:cxn modelId="{7B0BFC6D-874E-44DF-8089-5D046913261B}" srcId="{5670BE29-F8E0-4C10-82B4-2F47F0F0CD92}" destId="{53F9EF45-4CD1-4F53-A46E-80A7E495F9D0}" srcOrd="0" destOrd="0" parTransId="{723ACADA-3260-4543-984A-A95F187FDE83}" sibTransId="{BCFA67F2-688E-4A31-BA48-7D4515C08B8D}"/>
    <dgm:cxn modelId="{0BA90E2E-26C2-4662-B238-7EAC9D5678FC}" srcId="{A1646B0B-8AF7-45F5-BB06-2376AC925BEF}" destId="{A2FDDE3F-2708-477F-9EC2-CF9AB7752E41}" srcOrd="1" destOrd="0" parTransId="{8C142852-A7E6-49B7-BD58-9EE69BDC7026}" sibTransId="{0B10A3FF-1277-4CFE-A198-17A215CB8405}"/>
    <dgm:cxn modelId="{542BC623-EE66-4A84-8553-D9F566A42AE9}" type="presOf" srcId="{5670BE29-F8E0-4C10-82B4-2F47F0F0CD92}" destId="{DFA6608E-0F16-4C30-941F-2A9A36E5EDC3}" srcOrd="0" destOrd="0" presId="urn:microsoft.com/office/officeart/2005/8/layout/hierarchy4"/>
    <dgm:cxn modelId="{5B10D3E5-CF43-4A4B-9B6A-1C8E6D43AEDE}" srcId="{18C27FF5-1EDF-4402-A535-8E5247FF3230}" destId="{94F94F85-4CC4-4860-BBD2-C7CF09F41DF4}" srcOrd="0" destOrd="0" parTransId="{A6E7437A-6DD8-4344-A8A7-B0B3B4C2D7F1}" sibTransId="{9ABDF9C0-482A-46B6-9723-419C237EE05F}"/>
    <dgm:cxn modelId="{BD7C65DA-5265-41E4-ACDD-9FB4D938837E}" srcId="{8128725B-399A-49C8-8857-D4FF68BCAC9F}" destId="{5809878B-8B87-4B5C-ACB2-E80EA3425302}" srcOrd="1" destOrd="0" parTransId="{D20610D4-9166-4DAC-A217-F898BCD5D1BC}" sibTransId="{19415E91-008D-4F8E-9030-40D17150DA62}"/>
    <dgm:cxn modelId="{2DBF8A3C-C583-4F55-9714-018D1A22E4B8}" type="presOf" srcId="{77CC0001-1C1F-4B91-B88F-22601914E491}" destId="{A410603D-3745-44B2-B4FA-702287B4D697}" srcOrd="0" destOrd="0" presId="urn:microsoft.com/office/officeart/2005/8/layout/hierarchy4"/>
    <dgm:cxn modelId="{D9F98FF5-648E-4C10-8813-2D44E3AFB5B1}" type="presOf" srcId="{EC8CA80C-EF41-4436-8FF0-8F16A4B96AB6}" destId="{1F76A1E6-4FFB-4188-9FFC-EEB83B03FD45}" srcOrd="0" destOrd="0" presId="urn:microsoft.com/office/officeart/2005/8/layout/hierarchy4"/>
    <dgm:cxn modelId="{4BAC8541-A7F5-42C5-9463-23694425C7B8}" srcId="{5809878B-8B87-4B5C-ACB2-E80EA3425302}" destId="{77CC0001-1C1F-4B91-B88F-22601914E491}" srcOrd="2" destOrd="0" parTransId="{74FADA68-D6ED-42A1-942E-C9B632ACCD21}" sibTransId="{E4C794B7-5D51-4B30-8407-CC80B040BAE9}"/>
    <dgm:cxn modelId="{33AA883E-8945-46FE-81A5-19A17A0A9F49}" type="presOf" srcId="{94F94F85-4CC4-4860-BBD2-C7CF09F41DF4}" destId="{A40525EC-94E2-4D84-93EC-288ADE9C796A}" srcOrd="0" destOrd="0" presId="urn:microsoft.com/office/officeart/2005/8/layout/hierarchy4"/>
    <dgm:cxn modelId="{6C246A62-EFD8-470D-9D5B-28ACE52BD98E}" type="presOf" srcId="{88C38A2D-488F-4C1D-86B3-7D71C2F07101}" destId="{9E483EE1-BB18-4FCA-920B-8F68DC610622}" srcOrd="0" destOrd="0" presId="urn:microsoft.com/office/officeart/2005/8/layout/hierarchy4"/>
    <dgm:cxn modelId="{EC46FEE3-984A-49D9-9A77-FE9707F3CAAB}" type="presOf" srcId="{A2FDDE3F-2708-477F-9EC2-CF9AB7752E41}" destId="{25524CA6-06C0-4F70-A230-113CFEA3D86A}" srcOrd="0" destOrd="0" presId="urn:microsoft.com/office/officeart/2005/8/layout/hierarchy4"/>
    <dgm:cxn modelId="{4F083032-76D2-45E8-9AA2-EE6A7945E831}" srcId="{53F9EF45-4CD1-4F53-A46E-80A7E495F9D0}" destId="{ABB022CC-3471-46C2-8631-2A8F62A6AA99}" srcOrd="2" destOrd="0" parTransId="{467A53FB-CCA0-4450-B2E9-B8FCAFCFFEB8}" sibTransId="{85E6D94E-9FEB-4542-A76F-B19ADB22D3F0}"/>
    <dgm:cxn modelId="{FB9A0B6F-4752-4C18-A4A5-9CC3A7038E1A}" srcId="{10F47C41-8B80-48D7-809C-A7F5E25FE142}" destId="{88C38A2D-488F-4C1D-86B3-7D71C2F07101}" srcOrd="0" destOrd="0" parTransId="{8B75615E-BEDF-47D9-8FD5-9468145FD476}" sibTransId="{8449A992-0040-4A1B-B95E-6A4E89D18EED}"/>
    <dgm:cxn modelId="{E8234CCA-1313-45AA-9CE6-6B20327179C2}" srcId="{18C27FF5-1EDF-4402-A535-8E5247FF3230}" destId="{A1646B0B-8AF7-45F5-BB06-2376AC925BEF}" srcOrd="1" destOrd="0" parTransId="{C52EA732-8474-4904-B46F-978048534E7D}" sibTransId="{F4D8F035-1F56-4C08-BC5E-BDA655F426A0}"/>
    <dgm:cxn modelId="{F5DC05DF-A37F-4EC3-B855-4C774E899CAC}" type="presOf" srcId="{AF5F3850-FB20-483B-AE90-0380D37EAF81}" destId="{25F392F6-151B-43BC-9F82-7022DA1E37B2}" srcOrd="0" destOrd="0" presId="urn:microsoft.com/office/officeart/2005/8/layout/hierarchy4"/>
    <dgm:cxn modelId="{6CF4CDF3-CFF2-4FA6-B264-6572E0614A25}" srcId="{53F9EF45-4CD1-4F53-A46E-80A7E495F9D0}" destId="{4AE58508-C27A-4395-AD7C-44981C08238D}" srcOrd="1" destOrd="0" parTransId="{83A282A6-6059-4995-B18A-F20D2EB5E11E}" sibTransId="{C34C3F5C-867D-4684-BBB1-69C749F9345D}"/>
    <dgm:cxn modelId="{F393FED6-27EE-4B89-A4C1-9543EF8F6A91}" srcId="{A1646B0B-8AF7-45F5-BB06-2376AC925BEF}" destId="{35B0B4B7-418B-4E7F-8AC8-0D44BE018552}" srcOrd="2" destOrd="0" parTransId="{5FCF962A-C4A7-4BC0-B823-983B77BA0799}" sibTransId="{94A40238-8C8F-488D-9336-301678A8892C}"/>
    <dgm:cxn modelId="{69C73773-B7EB-4C6D-A2C7-1E7D567F26D4}" srcId="{1C4BDFFF-A78E-4E16-A97A-4F25C1EA9501}" destId="{4C27A233-61DF-4BE4-9154-A429BFC57655}" srcOrd="1" destOrd="0" parTransId="{8B7D8A0F-3FDE-404E-9EF9-1924F759F511}" sibTransId="{EC23DE32-00CF-4944-AE3B-0A5D5BA924BC}"/>
    <dgm:cxn modelId="{DA19EDEE-EE77-4B45-806E-D2D58301CE9C}" srcId="{7642F782-A02D-49BF-AFDA-BA4A7DA811A4}" destId="{DFA33DFF-921C-4775-AF14-A0F8C77AD1B6}" srcOrd="2" destOrd="0" parTransId="{EA93CF94-06A3-4475-8824-05DEB72359BA}" sibTransId="{86255EEC-D5D2-43F5-95CC-2DA2F647351C}"/>
    <dgm:cxn modelId="{202FA2F5-1596-4420-807A-4AF8472E9C39}" srcId="{5809878B-8B87-4B5C-ACB2-E80EA3425302}" destId="{A637D47E-7ED5-4A64-B08D-251211A91849}" srcOrd="1" destOrd="0" parTransId="{006FCD55-3E2E-4473-B74F-EA5CB6593840}" sibTransId="{BF7CD623-3667-40DB-A1D3-6730A69CF9CA}"/>
    <dgm:cxn modelId="{D9AF5531-4188-409C-A577-4BAA58029E9E}" type="presOf" srcId="{35B0B4B7-418B-4E7F-8AC8-0D44BE018552}" destId="{AAB29CB6-2EB4-4C74-A133-64093B47CEE7}" srcOrd="0" destOrd="0" presId="urn:microsoft.com/office/officeart/2005/8/layout/hierarchy4"/>
    <dgm:cxn modelId="{262098D3-F54C-41E7-9A87-5CF0693F2EAF}" type="presOf" srcId="{4AE58508-C27A-4395-AD7C-44981C08238D}" destId="{BF927036-1607-414D-AE44-D0EF37546ECA}" srcOrd="0" destOrd="0" presId="urn:microsoft.com/office/officeart/2005/8/layout/hierarchy4"/>
    <dgm:cxn modelId="{76890847-F9BA-49AA-B3B1-BE6986DC7226}" type="presOf" srcId="{DFA33DFF-921C-4775-AF14-A0F8C77AD1B6}" destId="{D7E86C80-1687-4072-9A91-055461824854}" srcOrd="0" destOrd="0" presId="urn:microsoft.com/office/officeart/2005/8/layout/hierarchy4"/>
    <dgm:cxn modelId="{74FBBA85-A190-48B5-BF00-DAE096559D04}" srcId="{A1646B0B-8AF7-45F5-BB06-2376AC925BEF}" destId="{F05FEA02-193B-42A1-ABB8-C8B04904B61C}" srcOrd="0" destOrd="0" parTransId="{ABC404BF-D639-4CC3-A534-4506F9615E96}" sibTransId="{BD1D1F10-0AFD-4B38-926B-2E7981EF4B04}"/>
    <dgm:cxn modelId="{DA9D9204-84B5-4B9D-977D-6CA6A2A4C311}" srcId="{7642F782-A02D-49BF-AFDA-BA4A7DA811A4}" destId="{18C27FF5-1EDF-4402-A535-8E5247FF3230}" srcOrd="1" destOrd="0" parTransId="{4239020F-749A-469A-A36D-2E21C608D303}" sibTransId="{AEEC1C92-8C91-4DEA-A229-F9305BA54AAE}"/>
    <dgm:cxn modelId="{F3FB9683-C627-4484-8BAA-5C2B88D08F78}" srcId="{5809878B-8B87-4B5C-ACB2-E80EA3425302}" destId="{AF5F3850-FB20-483B-AE90-0380D37EAF81}" srcOrd="0" destOrd="0" parTransId="{8ABBA2D5-1156-41C0-AADD-3BF3F2048341}" sibTransId="{7978B0CA-CED4-43DA-80D3-0E52DFF0380B}"/>
    <dgm:cxn modelId="{05478022-91E2-4C66-8998-BEF01919A77F}" type="presOf" srcId="{8C6EF56E-F24F-484E-923F-8AD388A516A1}" destId="{F3CC3116-DC21-49CE-98F8-5EC874993B08}" srcOrd="0" destOrd="0" presId="urn:microsoft.com/office/officeart/2005/8/layout/hierarchy4"/>
    <dgm:cxn modelId="{2A06AEFD-9EC6-4F00-A875-65C09E45CD89}" type="presOf" srcId="{A637D47E-7ED5-4A64-B08D-251211A91849}" destId="{140B43CE-B728-4A02-BF9A-AD448162C99C}" srcOrd="0" destOrd="0" presId="urn:microsoft.com/office/officeart/2005/8/layout/hierarchy4"/>
    <dgm:cxn modelId="{F7358B78-5160-434D-9C7C-8EFBD6DE54EC}" srcId="{7642F782-A02D-49BF-AFDA-BA4A7DA811A4}" destId="{5670BE29-F8E0-4C10-82B4-2F47F0F0CD92}" srcOrd="3" destOrd="0" parTransId="{4C95E761-9B75-45FD-9AE8-49B8F75490B1}" sibTransId="{96E4D341-2604-4FF7-933A-95E616E12093}"/>
    <dgm:cxn modelId="{2C2D73F7-6A8D-44A2-A947-F7E60C47DEDC}" type="presOf" srcId="{10F47C41-8B80-48D7-809C-A7F5E25FE142}" destId="{5B315DD4-0F26-4ABA-9679-A619C798C1B8}" srcOrd="0" destOrd="0" presId="urn:microsoft.com/office/officeart/2005/8/layout/hierarchy4"/>
    <dgm:cxn modelId="{8447EE7E-D2DD-40CC-A77A-64D228E1EA8D}" type="presOf" srcId="{DC3813C7-DFA3-4667-B76B-DF5E059931B0}" destId="{C6458FC0-2A65-4F89-A7DF-CBA6AEF960DB}" srcOrd="0" destOrd="0" presId="urn:microsoft.com/office/officeart/2005/8/layout/hierarchy4"/>
    <dgm:cxn modelId="{2A8B4B4D-F03D-419A-86C6-A715EE951444}" srcId="{94F94F85-4CC4-4860-BBD2-C7CF09F41DF4}" destId="{E195CBD9-D0EE-4950-9966-3C26A4E241E7}" srcOrd="1" destOrd="0" parTransId="{FE45782B-CCA7-4F4E-A04B-169EC292F9AD}" sibTransId="{D14C39D6-547E-4FE6-888F-01497AF5EE63}"/>
    <dgm:cxn modelId="{2D5D2EBD-CB40-4553-9E99-4F68063A0918}" srcId="{7642F782-A02D-49BF-AFDA-BA4A7DA811A4}" destId="{8128725B-399A-49C8-8857-D4FF68BCAC9F}" srcOrd="0" destOrd="0" parTransId="{95F58576-720D-43D4-83EC-C6D4B0654B78}" sibTransId="{926E1E26-34D8-4953-88D5-F22B9E60E81D}"/>
    <dgm:cxn modelId="{3AAF0738-E1AA-46BC-9FDC-488B7CA727A9}" type="presOf" srcId="{53F9EF45-4CD1-4F53-A46E-80A7E495F9D0}" destId="{50F9E06A-5F9A-483F-9915-2F4EEFF13AC6}" srcOrd="0" destOrd="0" presId="urn:microsoft.com/office/officeart/2005/8/layout/hierarchy4"/>
    <dgm:cxn modelId="{F6FE8523-864B-4CD2-B498-98C281EA1AD0}" type="presOf" srcId="{7642F782-A02D-49BF-AFDA-BA4A7DA811A4}" destId="{8647D42D-2D38-411E-A4CC-12A83EFDB665}" srcOrd="0" destOrd="0" presId="urn:microsoft.com/office/officeart/2005/8/layout/hierarchy4"/>
    <dgm:cxn modelId="{90477CA5-93CA-4758-A530-5E4659C4D965}" type="presOf" srcId="{8128725B-399A-49C8-8857-D4FF68BCAC9F}" destId="{2FB5DD2A-EDF7-4641-9128-5D7AEA09DC62}" srcOrd="0" destOrd="0" presId="urn:microsoft.com/office/officeart/2005/8/layout/hierarchy4"/>
    <dgm:cxn modelId="{93B8BCDE-6D2F-4E86-8B36-D23E77261CF1}" type="presOf" srcId="{51C6D4A4-BD37-4F40-91FC-9BA0170D8C83}" destId="{A9726846-2B98-43B8-8A0C-929CBCDCF36D}" srcOrd="0" destOrd="0" presId="urn:microsoft.com/office/officeart/2005/8/layout/hierarchy4"/>
    <dgm:cxn modelId="{4F2D7D6E-8AE4-4DE6-BEBA-1D9944C63750}" type="presOf" srcId="{ABB022CC-3471-46C2-8631-2A8F62A6AA99}" destId="{EB75BEF2-2564-4993-AC97-C3A8611BB5FD}" srcOrd="0" destOrd="0" presId="urn:microsoft.com/office/officeart/2005/8/layout/hierarchy4"/>
    <dgm:cxn modelId="{950339E2-0200-420E-AE35-F443540578F6}" srcId="{DFA33DFF-921C-4775-AF14-A0F8C77AD1B6}" destId="{1C4BDFFF-A78E-4E16-A97A-4F25C1EA9501}" srcOrd="0" destOrd="0" parTransId="{8351EAFC-7AB4-45B4-ABC6-DDB55D509C43}" sibTransId="{17A63B98-0D3C-4AB1-BBDD-60E89EB2096C}"/>
    <dgm:cxn modelId="{5597B682-62EA-42EF-A0D9-6B9B10BDBF87}" type="presOf" srcId="{5349796E-FF1A-42F8-99A0-2B586FB84E73}" destId="{EC4D09AC-122F-422D-850B-2CA1A0B6618E}" srcOrd="0" destOrd="0" presId="urn:microsoft.com/office/officeart/2005/8/layout/hierarchy4"/>
    <dgm:cxn modelId="{9BC5FE8E-D806-4F4D-953B-868C01E294F0}" srcId="{1C4BDFFF-A78E-4E16-A97A-4F25C1EA9501}" destId="{51C6D4A4-BD37-4F40-91FC-9BA0170D8C83}" srcOrd="0" destOrd="0" parTransId="{1496DC9B-D773-467C-BCFD-737AB80D2141}" sibTransId="{5E7BE244-7C20-4599-990E-32B101FC15FD}"/>
    <dgm:cxn modelId="{7EF0A8C3-0768-468A-9662-A70B41DCAA38}" srcId="{94F94F85-4CC4-4860-BBD2-C7CF09F41DF4}" destId="{FAF883BD-28DA-4E7F-8626-DC9781A3B177}" srcOrd="2" destOrd="0" parTransId="{883DD016-F9CF-43A4-B148-94FF1450B1BA}" sibTransId="{0ACAD87F-7807-458F-AB7F-768B4390C74E}"/>
    <dgm:cxn modelId="{38167D6F-463B-4491-A90B-10363E34B569}" srcId="{8128725B-399A-49C8-8857-D4FF68BCAC9F}" destId="{10F47C41-8B80-48D7-809C-A7F5E25FE142}" srcOrd="0" destOrd="0" parTransId="{9BF9F490-BAC9-4989-8FEF-CEFDBDACDC21}" sibTransId="{D471BD91-87C7-4072-8F45-4A2B354361BD}"/>
    <dgm:cxn modelId="{DFE7EBFC-98CE-41A2-A9D5-F05D0E8B49C9}" type="presOf" srcId="{F05FEA02-193B-42A1-ABB8-C8B04904B61C}" destId="{273FC8C0-C83A-428A-81D7-8671FB4BC487}" srcOrd="0" destOrd="0" presId="urn:microsoft.com/office/officeart/2005/8/layout/hierarchy4"/>
    <dgm:cxn modelId="{B594E686-6CEC-4DB6-8B42-5F055BAD5257}" srcId="{5349796E-FF1A-42F8-99A0-2B586FB84E73}" destId="{7642F782-A02D-49BF-AFDA-BA4A7DA811A4}" srcOrd="0" destOrd="0" parTransId="{D46A0790-35D4-425D-B68A-20A7688882CD}" sibTransId="{6CE009F0-0BB0-43D0-B0D2-DCE94C9AE710}"/>
    <dgm:cxn modelId="{54D4E6BF-D9FF-4534-9DE2-7A5B7E6FD55B}" type="presOf" srcId="{18C27FF5-1EDF-4402-A535-8E5247FF3230}" destId="{2AB35B30-48CA-4459-886C-EE9C039A0C66}" srcOrd="0" destOrd="0" presId="urn:microsoft.com/office/officeart/2005/8/layout/hierarchy4"/>
    <dgm:cxn modelId="{339DB5CE-3051-4CB8-810B-86C5E1291922}" type="presParOf" srcId="{EC4D09AC-122F-422D-850B-2CA1A0B6618E}" destId="{7570A5BA-0FD6-48BD-812C-97B35B09AC29}" srcOrd="0" destOrd="0" presId="urn:microsoft.com/office/officeart/2005/8/layout/hierarchy4"/>
    <dgm:cxn modelId="{F3606D7E-F7A1-4DA3-BE6F-C932E1ED98E5}" type="presParOf" srcId="{7570A5BA-0FD6-48BD-812C-97B35B09AC29}" destId="{8647D42D-2D38-411E-A4CC-12A83EFDB665}" srcOrd="0" destOrd="0" presId="urn:microsoft.com/office/officeart/2005/8/layout/hierarchy4"/>
    <dgm:cxn modelId="{71FDA756-B331-4F25-9EC3-D4BB80E2505A}" type="presParOf" srcId="{7570A5BA-0FD6-48BD-812C-97B35B09AC29}" destId="{B197982F-4C1D-4325-A1FC-A09544C34C1B}" srcOrd="1" destOrd="0" presId="urn:microsoft.com/office/officeart/2005/8/layout/hierarchy4"/>
    <dgm:cxn modelId="{1B2F2F7E-114B-4475-8C94-DCD29F090ECF}" type="presParOf" srcId="{7570A5BA-0FD6-48BD-812C-97B35B09AC29}" destId="{043888CB-7144-43F8-B0C6-3910DDCDBCC7}" srcOrd="2" destOrd="0" presId="urn:microsoft.com/office/officeart/2005/8/layout/hierarchy4"/>
    <dgm:cxn modelId="{8F29A65F-7563-4667-9EDC-FAF14B9D1CCD}" type="presParOf" srcId="{043888CB-7144-43F8-B0C6-3910DDCDBCC7}" destId="{33536A8E-1E16-4112-A673-F980C58C713F}" srcOrd="0" destOrd="0" presId="urn:microsoft.com/office/officeart/2005/8/layout/hierarchy4"/>
    <dgm:cxn modelId="{F7D2EC30-8332-49BD-A008-D0FB7DA62AA3}" type="presParOf" srcId="{33536A8E-1E16-4112-A673-F980C58C713F}" destId="{2FB5DD2A-EDF7-4641-9128-5D7AEA09DC62}" srcOrd="0" destOrd="0" presId="urn:microsoft.com/office/officeart/2005/8/layout/hierarchy4"/>
    <dgm:cxn modelId="{77035510-A056-4640-8A5D-93C6C473C092}" type="presParOf" srcId="{33536A8E-1E16-4112-A673-F980C58C713F}" destId="{2FD4718B-63FC-410D-8E4C-CBC0B909CC87}" srcOrd="1" destOrd="0" presId="urn:microsoft.com/office/officeart/2005/8/layout/hierarchy4"/>
    <dgm:cxn modelId="{83806EFC-D74D-4480-A0C1-DA0DE689830B}" type="presParOf" srcId="{33536A8E-1E16-4112-A673-F980C58C713F}" destId="{B5351804-3B31-4359-99D0-5A1ACC28234E}" srcOrd="2" destOrd="0" presId="urn:microsoft.com/office/officeart/2005/8/layout/hierarchy4"/>
    <dgm:cxn modelId="{60850902-B0EB-4132-B369-CD7C075FCD5C}" type="presParOf" srcId="{B5351804-3B31-4359-99D0-5A1ACC28234E}" destId="{FCDEDBF7-8888-4696-B963-BB78DBE2257E}" srcOrd="0" destOrd="0" presId="urn:microsoft.com/office/officeart/2005/8/layout/hierarchy4"/>
    <dgm:cxn modelId="{F78C4215-B0C2-4082-AFB4-CFBEBED5D72A}" type="presParOf" srcId="{FCDEDBF7-8888-4696-B963-BB78DBE2257E}" destId="{5B315DD4-0F26-4ABA-9679-A619C798C1B8}" srcOrd="0" destOrd="0" presId="urn:microsoft.com/office/officeart/2005/8/layout/hierarchy4"/>
    <dgm:cxn modelId="{46AAC08F-BBC9-424A-A6AD-E85C17605A27}" type="presParOf" srcId="{FCDEDBF7-8888-4696-B963-BB78DBE2257E}" destId="{C399E2C5-CCAC-4571-B78B-2CD2E915F2E8}" srcOrd="1" destOrd="0" presId="urn:microsoft.com/office/officeart/2005/8/layout/hierarchy4"/>
    <dgm:cxn modelId="{C0B196CC-DA9B-446C-BA5E-D13CC6D380AD}" type="presParOf" srcId="{FCDEDBF7-8888-4696-B963-BB78DBE2257E}" destId="{E1313210-3BF3-4460-A0E9-CFB09C061897}" srcOrd="2" destOrd="0" presId="urn:microsoft.com/office/officeart/2005/8/layout/hierarchy4"/>
    <dgm:cxn modelId="{6A628AF5-7C16-42F6-9E73-37E3D17B3C14}" type="presParOf" srcId="{E1313210-3BF3-4460-A0E9-CFB09C061897}" destId="{555F34F6-B374-4ED1-8AE8-2DD2B1D65C08}" srcOrd="0" destOrd="0" presId="urn:microsoft.com/office/officeart/2005/8/layout/hierarchy4"/>
    <dgm:cxn modelId="{214095D6-5721-49CE-96B5-F7FC8E840691}" type="presParOf" srcId="{555F34F6-B374-4ED1-8AE8-2DD2B1D65C08}" destId="{9E483EE1-BB18-4FCA-920B-8F68DC610622}" srcOrd="0" destOrd="0" presId="urn:microsoft.com/office/officeart/2005/8/layout/hierarchy4"/>
    <dgm:cxn modelId="{6FDA7D58-437F-4422-BCEF-5641639D3B45}" type="presParOf" srcId="{555F34F6-B374-4ED1-8AE8-2DD2B1D65C08}" destId="{041B5DD8-E89A-422D-BC59-8B5E1A570422}" srcOrd="1" destOrd="0" presId="urn:microsoft.com/office/officeart/2005/8/layout/hierarchy4"/>
    <dgm:cxn modelId="{4F899942-1AF2-4C95-8D61-2828AB1FE686}" type="presParOf" srcId="{E1313210-3BF3-4460-A0E9-CFB09C061897}" destId="{55B99B64-1997-4430-866D-04E0080AD84C}" srcOrd="1" destOrd="0" presId="urn:microsoft.com/office/officeart/2005/8/layout/hierarchy4"/>
    <dgm:cxn modelId="{329CE138-C1B7-4F09-90AC-C3D31AF691F7}" type="presParOf" srcId="{E1313210-3BF3-4460-A0E9-CFB09C061897}" destId="{D0754F7D-DE68-41A1-BA3C-68A3EDD65D78}" srcOrd="2" destOrd="0" presId="urn:microsoft.com/office/officeart/2005/8/layout/hierarchy4"/>
    <dgm:cxn modelId="{1253701D-ED53-4B22-8DB0-ED8021560D38}" type="presParOf" srcId="{D0754F7D-DE68-41A1-BA3C-68A3EDD65D78}" destId="{C6458FC0-2A65-4F89-A7DF-CBA6AEF960DB}" srcOrd="0" destOrd="0" presId="urn:microsoft.com/office/officeart/2005/8/layout/hierarchy4"/>
    <dgm:cxn modelId="{ED238FEF-F292-49B3-ABFF-5B28E05154FC}" type="presParOf" srcId="{D0754F7D-DE68-41A1-BA3C-68A3EDD65D78}" destId="{D5454747-769E-4581-B770-E5D36DB4B58A}" srcOrd="1" destOrd="0" presId="urn:microsoft.com/office/officeart/2005/8/layout/hierarchy4"/>
    <dgm:cxn modelId="{20B99E17-CB73-4748-B220-972BDC9133E8}" type="presParOf" srcId="{E1313210-3BF3-4460-A0E9-CFB09C061897}" destId="{B6F6F0A6-A17B-414F-95E3-5B4D7665016A}" srcOrd="3" destOrd="0" presId="urn:microsoft.com/office/officeart/2005/8/layout/hierarchy4"/>
    <dgm:cxn modelId="{0F75E09D-1703-4F67-8D53-FC417B5A49BF}" type="presParOf" srcId="{E1313210-3BF3-4460-A0E9-CFB09C061897}" destId="{22CF31D3-F563-4D86-B99A-E0E9EE924139}" srcOrd="4" destOrd="0" presId="urn:microsoft.com/office/officeart/2005/8/layout/hierarchy4"/>
    <dgm:cxn modelId="{E0F4A2B0-C4B3-4D59-8B7B-7A6A3BED93B2}" type="presParOf" srcId="{22CF31D3-F563-4D86-B99A-E0E9EE924139}" destId="{614FDF4C-7BBD-4D78-9DFB-67842ABEC3B2}" srcOrd="0" destOrd="0" presId="urn:microsoft.com/office/officeart/2005/8/layout/hierarchy4"/>
    <dgm:cxn modelId="{3403F8EB-B721-4654-8FF8-2BF02FD54331}" type="presParOf" srcId="{22CF31D3-F563-4D86-B99A-E0E9EE924139}" destId="{DAFE621D-822C-4CEA-8A48-CC35F3D178B4}" srcOrd="1" destOrd="0" presId="urn:microsoft.com/office/officeart/2005/8/layout/hierarchy4"/>
    <dgm:cxn modelId="{D07DFB4F-9C3B-4B61-BC3A-B411263194C3}" type="presParOf" srcId="{B5351804-3B31-4359-99D0-5A1ACC28234E}" destId="{A153AD74-A927-4FF1-A0E6-10364BB00F5B}" srcOrd="1" destOrd="0" presId="urn:microsoft.com/office/officeart/2005/8/layout/hierarchy4"/>
    <dgm:cxn modelId="{802D0554-B9BC-4D4C-9764-046119010395}" type="presParOf" srcId="{B5351804-3B31-4359-99D0-5A1ACC28234E}" destId="{33373C8D-28E5-48F2-8ADA-C2637F987B06}" srcOrd="2" destOrd="0" presId="urn:microsoft.com/office/officeart/2005/8/layout/hierarchy4"/>
    <dgm:cxn modelId="{E27F3AC7-F9B5-406B-B9FE-FA3848E15B16}" type="presParOf" srcId="{33373C8D-28E5-48F2-8ADA-C2637F987B06}" destId="{DD78A3BF-EE5B-4A68-AA1A-47C5462373D0}" srcOrd="0" destOrd="0" presId="urn:microsoft.com/office/officeart/2005/8/layout/hierarchy4"/>
    <dgm:cxn modelId="{ADCE1CDB-C011-470C-8FAC-96A53E91EAC7}" type="presParOf" srcId="{33373C8D-28E5-48F2-8ADA-C2637F987B06}" destId="{30485E95-6B7A-48D4-9230-EF29D011024B}" srcOrd="1" destOrd="0" presId="urn:microsoft.com/office/officeart/2005/8/layout/hierarchy4"/>
    <dgm:cxn modelId="{7CD1E0D0-6010-4C6B-862B-2AE397D1588E}" type="presParOf" srcId="{33373C8D-28E5-48F2-8ADA-C2637F987B06}" destId="{797C9239-8BBD-4380-93D4-8BD719489E98}" srcOrd="2" destOrd="0" presId="urn:microsoft.com/office/officeart/2005/8/layout/hierarchy4"/>
    <dgm:cxn modelId="{72A4525E-4457-427D-8718-DB9B9E364567}" type="presParOf" srcId="{797C9239-8BBD-4380-93D4-8BD719489E98}" destId="{3EFB51C4-51C5-4ECA-99C8-57B9D5C4DCAE}" srcOrd="0" destOrd="0" presId="urn:microsoft.com/office/officeart/2005/8/layout/hierarchy4"/>
    <dgm:cxn modelId="{8AF570F7-0A7E-4525-87AB-A4FE5C486716}" type="presParOf" srcId="{3EFB51C4-51C5-4ECA-99C8-57B9D5C4DCAE}" destId="{25F392F6-151B-43BC-9F82-7022DA1E37B2}" srcOrd="0" destOrd="0" presId="urn:microsoft.com/office/officeart/2005/8/layout/hierarchy4"/>
    <dgm:cxn modelId="{5FE7F23E-5412-4D2C-9438-70EB0042C5C9}" type="presParOf" srcId="{3EFB51C4-51C5-4ECA-99C8-57B9D5C4DCAE}" destId="{15A9DBF8-FE6F-4493-9624-5723C496CD63}" srcOrd="1" destOrd="0" presId="urn:microsoft.com/office/officeart/2005/8/layout/hierarchy4"/>
    <dgm:cxn modelId="{C0B35A20-8207-45DF-8515-CE567DED6901}" type="presParOf" srcId="{797C9239-8BBD-4380-93D4-8BD719489E98}" destId="{4EA93F08-61F4-4167-9D5B-84F0A6AA3F80}" srcOrd="1" destOrd="0" presId="urn:microsoft.com/office/officeart/2005/8/layout/hierarchy4"/>
    <dgm:cxn modelId="{E997D638-0C6D-49E5-942A-B6CE8E97B999}" type="presParOf" srcId="{797C9239-8BBD-4380-93D4-8BD719489E98}" destId="{8F5AD601-84C6-43D3-88F5-EF69555D7C92}" srcOrd="2" destOrd="0" presId="urn:microsoft.com/office/officeart/2005/8/layout/hierarchy4"/>
    <dgm:cxn modelId="{2CD9B554-6E88-48DF-BB70-2C7E25E94410}" type="presParOf" srcId="{8F5AD601-84C6-43D3-88F5-EF69555D7C92}" destId="{140B43CE-B728-4A02-BF9A-AD448162C99C}" srcOrd="0" destOrd="0" presId="urn:microsoft.com/office/officeart/2005/8/layout/hierarchy4"/>
    <dgm:cxn modelId="{A6505D97-9755-4173-9B43-5AE85794ACC1}" type="presParOf" srcId="{8F5AD601-84C6-43D3-88F5-EF69555D7C92}" destId="{F81E2135-AFD9-4776-B535-87A816F3E28A}" srcOrd="1" destOrd="0" presId="urn:microsoft.com/office/officeart/2005/8/layout/hierarchy4"/>
    <dgm:cxn modelId="{BDB56397-9D45-4257-B10E-BE90F288AC3A}" type="presParOf" srcId="{797C9239-8BBD-4380-93D4-8BD719489E98}" destId="{963C18D8-7AC3-40F4-BE11-8BD7728FBFC1}" srcOrd="3" destOrd="0" presId="urn:microsoft.com/office/officeart/2005/8/layout/hierarchy4"/>
    <dgm:cxn modelId="{948CB121-A3AD-48AE-BD70-F727F86B04D0}" type="presParOf" srcId="{797C9239-8BBD-4380-93D4-8BD719489E98}" destId="{C1386E53-E8D3-41D8-AE75-D397F03A5518}" srcOrd="4" destOrd="0" presId="urn:microsoft.com/office/officeart/2005/8/layout/hierarchy4"/>
    <dgm:cxn modelId="{72F9A667-E791-42AA-B20C-5B235F773846}" type="presParOf" srcId="{C1386E53-E8D3-41D8-AE75-D397F03A5518}" destId="{A410603D-3745-44B2-B4FA-702287B4D697}" srcOrd="0" destOrd="0" presId="urn:microsoft.com/office/officeart/2005/8/layout/hierarchy4"/>
    <dgm:cxn modelId="{42EC2F80-0283-4C68-B0B0-FB99B6784AEE}" type="presParOf" srcId="{C1386E53-E8D3-41D8-AE75-D397F03A5518}" destId="{5126BCFA-DA97-4672-9F3A-9735FE8F02E0}" srcOrd="1" destOrd="0" presId="urn:microsoft.com/office/officeart/2005/8/layout/hierarchy4"/>
    <dgm:cxn modelId="{F2A2BE65-B7FA-4AF5-BA78-5E9AA1527C69}" type="presParOf" srcId="{043888CB-7144-43F8-B0C6-3910DDCDBCC7}" destId="{12D48BBF-5E8C-4330-A225-5E53D9027576}" srcOrd="1" destOrd="0" presId="urn:microsoft.com/office/officeart/2005/8/layout/hierarchy4"/>
    <dgm:cxn modelId="{7C9EFC8F-0674-4C05-9620-CB583E10FBF3}" type="presParOf" srcId="{043888CB-7144-43F8-B0C6-3910DDCDBCC7}" destId="{4F259881-72DD-46D8-B138-5909F6F93ABA}" srcOrd="2" destOrd="0" presId="urn:microsoft.com/office/officeart/2005/8/layout/hierarchy4"/>
    <dgm:cxn modelId="{BDBFF1E7-F561-49C2-B8E9-4784A0F200D5}" type="presParOf" srcId="{4F259881-72DD-46D8-B138-5909F6F93ABA}" destId="{2AB35B30-48CA-4459-886C-EE9C039A0C66}" srcOrd="0" destOrd="0" presId="urn:microsoft.com/office/officeart/2005/8/layout/hierarchy4"/>
    <dgm:cxn modelId="{BE9A4CD8-9004-4F4A-A2B8-7A658E74D653}" type="presParOf" srcId="{4F259881-72DD-46D8-B138-5909F6F93ABA}" destId="{FA9B6451-BE0B-4718-86BF-147938F5BC69}" srcOrd="1" destOrd="0" presId="urn:microsoft.com/office/officeart/2005/8/layout/hierarchy4"/>
    <dgm:cxn modelId="{328A8F58-A2FB-445F-A963-D3F2F5D765EA}" type="presParOf" srcId="{4F259881-72DD-46D8-B138-5909F6F93ABA}" destId="{EB933EA0-1B68-4C3A-BC95-31AE6F8811DC}" srcOrd="2" destOrd="0" presId="urn:microsoft.com/office/officeart/2005/8/layout/hierarchy4"/>
    <dgm:cxn modelId="{FB887212-2203-4DFA-A972-3D9CB737DBD2}" type="presParOf" srcId="{EB933EA0-1B68-4C3A-BC95-31AE6F8811DC}" destId="{96BEC009-62C9-4437-8A1F-F612E7B2BECD}" srcOrd="0" destOrd="0" presId="urn:microsoft.com/office/officeart/2005/8/layout/hierarchy4"/>
    <dgm:cxn modelId="{DDB3C27C-1852-49CC-941C-39735EF82838}" type="presParOf" srcId="{96BEC009-62C9-4437-8A1F-F612E7B2BECD}" destId="{A40525EC-94E2-4D84-93EC-288ADE9C796A}" srcOrd="0" destOrd="0" presId="urn:microsoft.com/office/officeart/2005/8/layout/hierarchy4"/>
    <dgm:cxn modelId="{5B3BD860-2B27-4C7D-AAAE-E21DD2F91E25}" type="presParOf" srcId="{96BEC009-62C9-4437-8A1F-F612E7B2BECD}" destId="{552CACFF-3455-4738-9A8E-E5668FFFF1D2}" srcOrd="1" destOrd="0" presId="urn:microsoft.com/office/officeart/2005/8/layout/hierarchy4"/>
    <dgm:cxn modelId="{FF908FC1-A7CD-4F53-9F6F-03A2CDDC7DB7}" type="presParOf" srcId="{96BEC009-62C9-4437-8A1F-F612E7B2BECD}" destId="{98A76E48-36ED-43FF-8881-C123E6D3AC6C}" srcOrd="2" destOrd="0" presId="urn:microsoft.com/office/officeart/2005/8/layout/hierarchy4"/>
    <dgm:cxn modelId="{7B58AA45-2058-44F1-923C-EE0B60A59733}" type="presParOf" srcId="{98A76E48-36ED-43FF-8881-C123E6D3AC6C}" destId="{77605193-5012-4C3B-9E12-5CF9BD0895E7}" srcOrd="0" destOrd="0" presId="urn:microsoft.com/office/officeart/2005/8/layout/hierarchy4"/>
    <dgm:cxn modelId="{22D9A7DA-FEBD-4588-AD0C-3800F6536E40}" type="presParOf" srcId="{77605193-5012-4C3B-9E12-5CF9BD0895E7}" destId="{F3CC3116-DC21-49CE-98F8-5EC874993B08}" srcOrd="0" destOrd="0" presId="urn:microsoft.com/office/officeart/2005/8/layout/hierarchy4"/>
    <dgm:cxn modelId="{69EF3982-2B5C-42DB-832E-3115D992654A}" type="presParOf" srcId="{77605193-5012-4C3B-9E12-5CF9BD0895E7}" destId="{6DD7B32B-478D-4047-A2C4-54DF1381D77E}" srcOrd="1" destOrd="0" presId="urn:microsoft.com/office/officeart/2005/8/layout/hierarchy4"/>
    <dgm:cxn modelId="{DA53925B-4087-4D2B-A7AA-F99D6BC5AC16}" type="presParOf" srcId="{98A76E48-36ED-43FF-8881-C123E6D3AC6C}" destId="{0E4E3345-5233-4978-AD14-DE356D4F88C7}" srcOrd="1" destOrd="0" presId="urn:microsoft.com/office/officeart/2005/8/layout/hierarchy4"/>
    <dgm:cxn modelId="{EE0885AB-4727-4CF1-AF85-D649CED9B969}" type="presParOf" srcId="{98A76E48-36ED-43FF-8881-C123E6D3AC6C}" destId="{A6B187D3-AD30-4DE0-B2A7-5EDB41D95DE3}" srcOrd="2" destOrd="0" presId="urn:microsoft.com/office/officeart/2005/8/layout/hierarchy4"/>
    <dgm:cxn modelId="{0B3C8899-DC80-46FF-B2F2-6B71976BEFE9}" type="presParOf" srcId="{A6B187D3-AD30-4DE0-B2A7-5EDB41D95DE3}" destId="{F17EEE8F-806D-4110-9173-490301349CD0}" srcOrd="0" destOrd="0" presId="urn:microsoft.com/office/officeart/2005/8/layout/hierarchy4"/>
    <dgm:cxn modelId="{527595C5-1613-4142-B607-C0726851DBB3}" type="presParOf" srcId="{A6B187D3-AD30-4DE0-B2A7-5EDB41D95DE3}" destId="{3913ED61-11E9-4149-A909-9947E1D1A7F8}" srcOrd="1" destOrd="0" presId="urn:microsoft.com/office/officeart/2005/8/layout/hierarchy4"/>
    <dgm:cxn modelId="{C12711E9-03DC-4596-B820-61F5165ECB48}" type="presParOf" srcId="{98A76E48-36ED-43FF-8881-C123E6D3AC6C}" destId="{E4065F9F-414F-4FA3-925A-E4D13B30627C}" srcOrd="3" destOrd="0" presId="urn:microsoft.com/office/officeart/2005/8/layout/hierarchy4"/>
    <dgm:cxn modelId="{2CC3CB2E-74CC-428E-8E89-C2C20796C5B9}" type="presParOf" srcId="{98A76E48-36ED-43FF-8881-C123E6D3AC6C}" destId="{CC3DC1D5-8336-4587-B9F0-44F4870297EE}" srcOrd="4" destOrd="0" presId="urn:microsoft.com/office/officeart/2005/8/layout/hierarchy4"/>
    <dgm:cxn modelId="{93C7F4A1-E575-420A-9CE5-DA9B70869838}" type="presParOf" srcId="{CC3DC1D5-8336-4587-B9F0-44F4870297EE}" destId="{A0CBAF96-4AC1-4AF3-A726-68B8E9DB20DB}" srcOrd="0" destOrd="0" presId="urn:microsoft.com/office/officeart/2005/8/layout/hierarchy4"/>
    <dgm:cxn modelId="{47576305-5EFE-410A-8795-C7FDE8987A0C}" type="presParOf" srcId="{CC3DC1D5-8336-4587-B9F0-44F4870297EE}" destId="{1DC58949-F38A-45A7-9FFC-EA2A1BBCB8AC}" srcOrd="1" destOrd="0" presId="urn:microsoft.com/office/officeart/2005/8/layout/hierarchy4"/>
    <dgm:cxn modelId="{A7748E1C-72C1-487A-A56D-4E7A4E20A7B3}" type="presParOf" srcId="{EB933EA0-1B68-4C3A-BC95-31AE6F8811DC}" destId="{78778217-8EF7-4B58-8109-0E8DB28B2194}" srcOrd="1" destOrd="0" presId="urn:microsoft.com/office/officeart/2005/8/layout/hierarchy4"/>
    <dgm:cxn modelId="{55623133-094B-4AA7-8ECD-FD9E0F6D877A}" type="presParOf" srcId="{EB933EA0-1B68-4C3A-BC95-31AE6F8811DC}" destId="{7F9FA60A-88DD-4025-BA2D-D7ED2DF5D865}" srcOrd="2" destOrd="0" presId="urn:microsoft.com/office/officeart/2005/8/layout/hierarchy4"/>
    <dgm:cxn modelId="{85DB3225-8822-4FFC-9793-A8C3B0FBB684}" type="presParOf" srcId="{7F9FA60A-88DD-4025-BA2D-D7ED2DF5D865}" destId="{49EA169B-E620-4006-AD72-1A185E09D796}" srcOrd="0" destOrd="0" presId="urn:microsoft.com/office/officeart/2005/8/layout/hierarchy4"/>
    <dgm:cxn modelId="{7947F087-1A7E-4E3F-90F7-F038145246D9}" type="presParOf" srcId="{7F9FA60A-88DD-4025-BA2D-D7ED2DF5D865}" destId="{CE77DF1B-FC3E-44FA-A1F8-39FC373D8B82}" srcOrd="1" destOrd="0" presId="urn:microsoft.com/office/officeart/2005/8/layout/hierarchy4"/>
    <dgm:cxn modelId="{1BCAA07E-F13F-4A30-AE11-F587B5E9BB7D}" type="presParOf" srcId="{7F9FA60A-88DD-4025-BA2D-D7ED2DF5D865}" destId="{90BC1924-8028-42E4-BDEE-52CD82DEEA14}" srcOrd="2" destOrd="0" presId="urn:microsoft.com/office/officeart/2005/8/layout/hierarchy4"/>
    <dgm:cxn modelId="{A2E15AEC-8BCF-460F-B99A-C9C0DCD9A90B}" type="presParOf" srcId="{90BC1924-8028-42E4-BDEE-52CD82DEEA14}" destId="{9B61E00B-D2B2-42DB-89BB-3CE3142D7353}" srcOrd="0" destOrd="0" presId="urn:microsoft.com/office/officeart/2005/8/layout/hierarchy4"/>
    <dgm:cxn modelId="{5DA95751-E4DE-464F-A6C0-D1925CBE1EA6}" type="presParOf" srcId="{9B61E00B-D2B2-42DB-89BB-3CE3142D7353}" destId="{273FC8C0-C83A-428A-81D7-8671FB4BC487}" srcOrd="0" destOrd="0" presId="urn:microsoft.com/office/officeart/2005/8/layout/hierarchy4"/>
    <dgm:cxn modelId="{A086020F-0C4F-4768-BE08-DD51822D6F5E}" type="presParOf" srcId="{9B61E00B-D2B2-42DB-89BB-3CE3142D7353}" destId="{F0748B97-F543-459C-B4F8-3BFE6B2FCAF2}" srcOrd="1" destOrd="0" presId="urn:microsoft.com/office/officeart/2005/8/layout/hierarchy4"/>
    <dgm:cxn modelId="{020B8BE8-C616-443A-8D00-535253C09BE1}" type="presParOf" srcId="{90BC1924-8028-42E4-BDEE-52CD82DEEA14}" destId="{8B09328C-D6D8-44D5-B5AE-B74322FEC485}" srcOrd="1" destOrd="0" presId="urn:microsoft.com/office/officeart/2005/8/layout/hierarchy4"/>
    <dgm:cxn modelId="{7EB7A47D-22F4-44AA-81B2-81F56F0F9DAB}" type="presParOf" srcId="{90BC1924-8028-42E4-BDEE-52CD82DEEA14}" destId="{5013EDDD-429C-40CE-B315-9E429CF1E038}" srcOrd="2" destOrd="0" presId="urn:microsoft.com/office/officeart/2005/8/layout/hierarchy4"/>
    <dgm:cxn modelId="{4C0CDC50-5F85-47CB-9763-D9BFEEB167A1}" type="presParOf" srcId="{5013EDDD-429C-40CE-B315-9E429CF1E038}" destId="{25524CA6-06C0-4F70-A230-113CFEA3D86A}" srcOrd="0" destOrd="0" presId="urn:microsoft.com/office/officeart/2005/8/layout/hierarchy4"/>
    <dgm:cxn modelId="{A708CCE1-7078-4C71-A83C-8F7FA1DB8A57}" type="presParOf" srcId="{5013EDDD-429C-40CE-B315-9E429CF1E038}" destId="{CE6D167E-B743-42B8-B711-038C9EEAC01D}" srcOrd="1" destOrd="0" presId="urn:microsoft.com/office/officeart/2005/8/layout/hierarchy4"/>
    <dgm:cxn modelId="{2E3EB443-F37F-4149-BF5E-FDBE61FF77D4}" type="presParOf" srcId="{90BC1924-8028-42E4-BDEE-52CD82DEEA14}" destId="{39C2DE66-C310-4251-9B4E-6AF874A492DE}" srcOrd="3" destOrd="0" presId="urn:microsoft.com/office/officeart/2005/8/layout/hierarchy4"/>
    <dgm:cxn modelId="{261F3A39-0D84-4B94-83BE-FB67A5316EC5}" type="presParOf" srcId="{90BC1924-8028-42E4-BDEE-52CD82DEEA14}" destId="{39B217AF-6326-42AB-96FB-C869BDD1404E}" srcOrd="4" destOrd="0" presId="urn:microsoft.com/office/officeart/2005/8/layout/hierarchy4"/>
    <dgm:cxn modelId="{5D35AAEE-DAEE-41A0-B6D5-B28D3D63416A}" type="presParOf" srcId="{39B217AF-6326-42AB-96FB-C869BDD1404E}" destId="{AAB29CB6-2EB4-4C74-A133-64093B47CEE7}" srcOrd="0" destOrd="0" presId="urn:microsoft.com/office/officeart/2005/8/layout/hierarchy4"/>
    <dgm:cxn modelId="{B2B6ADFE-3602-480E-AE05-DF507943366F}" type="presParOf" srcId="{39B217AF-6326-42AB-96FB-C869BDD1404E}" destId="{AA69B2E2-616F-4981-A0F9-5AA3673F4F98}" srcOrd="1" destOrd="0" presId="urn:microsoft.com/office/officeart/2005/8/layout/hierarchy4"/>
    <dgm:cxn modelId="{F4AE578F-DEED-487E-9208-F0ED19A2C132}" type="presParOf" srcId="{043888CB-7144-43F8-B0C6-3910DDCDBCC7}" destId="{D631916B-5E5C-4489-98E6-5D4D997F74B7}" srcOrd="3" destOrd="0" presId="urn:microsoft.com/office/officeart/2005/8/layout/hierarchy4"/>
    <dgm:cxn modelId="{C0D67AF9-476D-40FC-9AC1-91AE6BC070FC}" type="presParOf" srcId="{043888CB-7144-43F8-B0C6-3910DDCDBCC7}" destId="{E3A253CD-4175-470E-B31F-B2C9E3D41018}" srcOrd="4" destOrd="0" presId="urn:microsoft.com/office/officeart/2005/8/layout/hierarchy4"/>
    <dgm:cxn modelId="{4995B672-26A9-4B95-A02A-19BF393AFE85}" type="presParOf" srcId="{E3A253CD-4175-470E-B31F-B2C9E3D41018}" destId="{D7E86C80-1687-4072-9A91-055461824854}" srcOrd="0" destOrd="0" presId="urn:microsoft.com/office/officeart/2005/8/layout/hierarchy4"/>
    <dgm:cxn modelId="{FF74870D-1BC9-4B24-BB2C-36264C41B11A}" type="presParOf" srcId="{E3A253CD-4175-470E-B31F-B2C9E3D41018}" destId="{49FD24BD-C123-47F4-AFAE-404E683EA89E}" srcOrd="1" destOrd="0" presId="urn:microsoft.com/office/officeart/2005/8/layout/hierarchy4"/>
    <dgm:cxn modelId="{63FFB10C-E2EA-42A3-B9D6-40D5A28EA4B3}" type="presParOf" srcId="{E3A253CD-4175-470E-B31F-B2C9E3D41018}" destId="{C93D811A-F5D1-4BA7-8F7F-9D0870E0A770}" srcOrd="2" destOrd="0" presId="urn:microsoft.com/office/officeart/2005/8/layout/hierarchy4"/>
    <dgm:cxn modelId="{C93833E3-F772-449D-A837-E87B67524312}" type="presParOf" srcId="{C93D811A-F5D1-4BA7-8F7F-9D0870E0A770}" destId="{6762ED55-D991-4F72-8130-81BCD6659264}" srcOrd="0" destOrd="0" presId="urn:microsoft.com/office/officeart/2005/8/layout/hierarchy4"/>
    <dgm:cxn modelId="{C624D5F6-9A8A-46A2-826B-2DC42316E1F5}" type="presParOf" srcId="{6762ED55-D991-4F72-8130-81BCD6659264}" destId="{66665F88-A84A-41C7-957C-E1C16F69F20D}" srcOrd="0" destOrd="0" presId="urn:microsoft.com/office/officeart/2005/8/layout/hierarchy4"/>
    <dgm:cxn modelId="{62D397DC-FFEE-4E13-B402-A6236DB6FD4F}" type="presParOf" srcId="{6762ED55-D991-4F72-8130-81BCD6659264}" destId="{EFC91326-AD26-4763-9D04-72C69E5C610D}" srcOrd="1" destOrd="0" presId="urn:microsoft.com/office/officeart/2005/8/layout/hierarchy4"/>
    <dgm:cxn modelId="{CF36DE05-65C7-4B2E-9FAB-4BEBBE2E6629}" type="presParOf" srcId="{6762ED55-D991-4F72-8130-81BCD6659264}" destId="{9CCB87E2-8152-4166-87B9-55F63E1EEE27}" srcOrd="2" destOrd="0" presId="urn:microsoft.com/office/officeart/2005/8/layout/hierarchy4"/>
    <dgm:cxn modelId="{9BCC0417-A78D-466A-A261-B45376EEA3E8}" type="presParOf" srcId="{9CCB87E2-8152-4166-87B9-55F63E1EEE27}" destId="{784E16EE-C2E6-4F87-8DE7-53F51CAA8BF5}" srcOrd="0" destOrd="0" presId="urn:microsoft.com/office/officeart/2005/8/layout/hierarchy4"/>
    <dgm:cxn modelId="{0A29E462-9B42-4F16-9D1A-BC5EC7E8D75E}" type="presParOf" srcId="{784E16EE-C2E6-4F87-8DE7-53F51CAA8BF5}" destId="{A9726846-2B98-43B8-8A0C-929CBCDCF36D}" srcOrd="0" destOrd="0" presId="urn:microsoft.com/office/officeart/2005/8/layout/hierarchy4"/>
    <dgm:cxn modelId="{058943FD-7126-4BFD-99C0-30923959D74E}" type="presParOf" srcId="{784E16EE-C2E6-4F87-8DE7-53F51CAA8BF5}" destId="{4C39E873-7440-41F6-8EEA-C18711C2E631}" srcOrd="1" destOrd="0" presId="urn:microsoft.com/office/officeart/2005/8/layout/hierarchy4"/>
    <dgm:cxn modelId="{1A87F008-C3A3-4578-9E7D-E2944608BFC7}" type="presParOf" srcId="{9CCB87E2-8152-4166-87B9-55F63E1EEE27}" destId="{5AEDF977-E388-4A2F-8FBB-7F105FCC809A}" srcOrd="1" destOrd="0" presId="urn:microsoft.com/office/officeart/2005/8/layout/hierarchy4"/>
    <dgm:cxn modelId="{92C9531B-01DE-4472-9B2A-80725E350E7E}" type="presParOf" srcId="{9CCB87E2-8152-4166-87B9-55F63E1EEE27}" destId="{5647BD01-7EC4-48CA-8A73-F6BCBEFAAE99}" srcOrd="2" destOrd="0" presId="urn:microsoft.com/office/officeart/2005/8/layout/hierarchy4"/>
    <dgm:cxn modelId="{1ECC190B-5434-4135-8D7E-D4A6ABD60505}" type="presParOf" srcId="{5647BD01-7EC4-48CA-8A73-F6BCBEFAAE99}" destId="{F309C8B8-C946-43E7-899E-AC889ED3E6D5}" srcOrd="0" destOrd="0" presId="urn:microsoft.com/office/officeart/2005/8/layout/hierarchy4"/>
    <dgm:cxn modelId="{C9D268BA-8D1D-4407-9B4C-16ACAD93FD0F}" type="presParOf" srcId="{5647BD01-7EC4-48CA-8A73-F6BCBEFAAE99}" destId="{9BFCA2AD-8BB6-4683-8E40-B7CEAFE89478}" srcOrd="1" destOrd="0" presId="urn:microsoft.com/office/officeart/2005/8/layout/hierarchy4"/>
    <dgm:cxn modelId="{AD460E24-7C8B-4DA7-A7D9-CC57DDA8D70A}" type="presParOf" srcId="{9CCB87E2-8152-4166-87B9-55F63E1EEE27}" destId="{C5181945-2564-4379-A08A-A1261017B550}" srcOrd="3" destOrd="0" presId="urn:microsoft.com/office/officeart/2005/8/layout/hierarchy4"/>
    <dgm:cxn modelId="{F81378F2-A6FB-46BA-8077-CDC988418D00}" type="presParOf" srcId="{9CCB87E2-8152-4166-87B9-55F63E1EEE27}" destId="{208996E2-F9DD-41A0-A7C5-7922D237AA40}" srcOrd="4" destOrd="0" presId="urn:microsoft.com/office/officeart/2005/8/layout/hierarchy4"/>
    <dgm:cxn modelId="{42FDDC11-3F06-4554-8834-1149D10FEEEC}" type="presParOf" srcId="{208996E2-F9DD-41A0-A7C5-7922D237AA40}" destId="{1F76A1E6-4FFB-4188-9FFC-EEB83B03FD45}" srcOrd="0" destOrd="0" presId="urn:microsoft.com/office/officeart/2005/8/layout/hierarchy4"/>
    <dgm:cxn modelId="{5372293F-E42C-4469-8B41-2FDE9EF24345}" type="presParOf" srcId="{208996E2-F9DD-41A0-A7C5-7922D237AA40}" destId="{EB2DE1DF-3F32-4047-950A-0CEFC6590F41}" srcOrd="1" destOrd="0" presId="urn:microsoft.com/office/officeart/2005/8/layout/hierarchy4"/>
    <dgm:cxn modelId="{460B6E3A-F6A5-4EE0-94D3-B5FEE732BAFE}" type="presParOf" srcId="{043888CB-7144-43F8-B0C6-3910DDCDBCC7}" destId="{722C063C-0E99-4CB7-883C-22488B782FDD}" srcOrd="5" destOrd="0" presId="urn:microsoft.com/office/officeart/2005/8/layout/hierarchy4"/>
    <dgm:cxn modelId="{515C7B26-9822-4E57-BD6A-03936CEBD11D}" type="presParOf" srcId="{043888CB-7144-43F8-B0C6-3910DDCDBCC7}" destId="{9EF90D0F-FDFB-4B5B-AD98-7F71601FE05E}" srcOrd="6" destOrd="0" presId="urn:microsoft.com/office/officeart/2005/8/layout/hierarchy4"/>
    <dgm:cxn modelId="{55D4C404-2CAE-4CC5-B037-6E00E72D8691}" type="presParOf" srcId="{9EF90D0F-FDFB-4B5B-AD98-7F71601FE05E}" destId="{DFA6608E-0F16-4C30-941F-2A9A36E5EDC3}" srcOrd="0" destOrd="0" presId="urn:microsoft.com/office/officeart/2005/8/layout/hierarchy4"/>
    <dgm:cxn modelId="{821725EB-A682-4CCB-8FDB-D12DFE4A0ACE}" type="presParOf" srcId="{9EF90D0F-FDFB-4B5B-AD98-7F71601FE05E}" destId="{897897F1-1AF8-4547-904C-2945609C22B7}" srcOrd="1" destOrd="0" presId="urn:microsoft.com/office/officeart/2005/8/layout/hierarchy4"/>
    <dgm:cxn modelId="{BFB3D507-7BF3-4FA3-9248-140B74F551DE}" type="presParOf" srcId="{9EF90D0F-FDFB-4B5B-AD98-7F71601FE05E}" destId="{54BF5AF8-6D63-491B-A76F-F58E23EE45D2}" srcOrd="2" destOrd="0" presId="urn:microsoft.com/office/officeart/2005/8/layout/hierarchy4"/>
    <dgm:cxn modelId="{A09BE1AE-2F83-4359-B1CE-B6D136F7F2ED}" type="presParOf" srcId="{54BF5AF8-6D63-491B-A76F-F58E23EE45D2}" destId="{B14F9FDB-C12D-44CA-AED8-DC57F4CD5DF0}" srcOrd="0" destOrd="0" presId="urn:microsoft.com/office/officeart/2005/8/layout/hierarchy4"/>
    <dgm:cxn modelId="{B8A2ABB9-9063-44B8-87B6-6F56D9DCAFB2}" type="presParOf" srcId="{B14F9FDB-C12D-44CA-AED8-DC57F4CD5DF0}" destId="{50F9E06A-5F9A-483F-9915-2F4EEFF13AC6}" srcOrd="0" destOrd="0" presId="urn:microsoft.com/office/officeart/2005/8/layout/hierarchy4"/>
    <dgm:cxn modelId="{EA4DC2B3-23BE-4AA0-B30C-A9CA6E49E945}" type="presParOf" srcId="{B14F9FDB-C12D-44CA-AED8-DC57F4CD5DF0}" destId="{F0FEF1E2-8C30-4A7E-B4DF-B4E85CD5A0C2}" srcOrd="1" destOrd="0" presId="urn:microsoft.com/office/officeart/2005/8/layout/hierarchy4"/>
    <dgm:cxn modelId="{07B99E7B-20A6-4CB4-9BFE-95E0C404AB9C}" type="presParOf" srcId="{B14F9FDB-C12D-44CA-AED8-DC57F4CD5DF0}" destId="{EFC2928B-8EAF-4FA9-902B-5E8637E0DB68}" srcOrd="2" destOrd="0" presId="urn:microsoft.com/office/officeart/2005/8/layout/hierarchy4"/>
    <dgm:cxn modelId="{DB15CF7B-94BE-47CA-BD97-B0918FB15116}" type="presParOf" srcId="{EFC2928B-8EAF-4FA9-902B-5E8637E0DB68}" destId="{6E9BD25C-7214-40FC-8F76-6D8454431586}" srcOrd="0" destOrd="0" presId="urn:microsoft.com/office/officeart/2005/8/layout/hierarchy4"/>
    <dgm:cxn modelId="{1EF7E8CA-44CF-4AF8-AEF6-425F984319C2}" type="presParOf" srcId="{6E9BD25C-7214-40FC-8F76-6D8454431586}" destId="{BF2B8E90-50D1-4001-B16F-665D499C96D1}" srcOrd="0" destOrd="0" presId="urn:microsoft.com/office/officeart/2005/8/layout/hierarchy4"/>
    <dgm:cxn modelId="{07C186E6-FA26-4559-BF0E-FD68574DF553}" type="presParOf" srcId="{6E9BD25C-7214-40FC-8F76-6D8454431586}" destId="{0EFB891B-A5A5-4415-AB71-3848C1776D7B}" srcOrd="1" destOrd="0" presId="urn:microsoft.com/office/officeart/2005/8/layout/hierarchy4"/>
    <dgm:cxn modelId="{603064BF-58FE-4875-B48D-E4958571EC93}" type="presParOf" srcId="{EFC2928B-8EAF-4FA9-902B-5E8637E0DB68}" destId="{020E89C1-21E3-4BF2-BCA2-5EB4E00C177A}" srcOrd="1" destOrd="0" presId="urn:microsoft.com/office/officeart/2005/8/layout/hierarchy4"/>
    <dgm:cxn modelId="{7D0E52A2-8900-40F3-9012-1173A75D7001}" type="presParOf" srcId="{EFC2928B-8EAF-4FA9-902B-5E8637E0DB68}" destId="{79C7B667-7EF2-4A83-AC95-368A2998435B}" srcOrd="2" destOrd="0" presId="urn:microsoft.com/office/officeart/2005/8/layout/hierarchy4"/>
    <dgm:cxn modelId="{3F891C53-14E1-4A7C-9795-FEF64B8FD723}" type="presParOf" srcId="{79C7B667-7EF2-4A83-AC95-368A2998435B}" destId="{BF927036-1607-414D-AE44-D0EF37546ECA}" srcOrd="0" destOrd="0" presId="urn:microsoft.com/office/officeart/2005/8/layout/hierarchy4"/>
    <dgm:cxn modelId="{B2A45EC4-AAC4-4486-80AB-69482D261FE6}" type="presParOf" srcId="{79C7B667-7EF2-4A83-AC95-368A2998435B}" destId="{CA0C56B1-E2B2-44D9-A9FE-6EB98C3C085D}" srcOrd="1" destOrd="0" presId="urn:microsoft.com/office/officeart/2005/8/layout/hierarchy4"/>
    <dgm:cxn modelId="{3D37C737-D231-469E-9F65-079DCA00DE07}" type="presParOf" srcId="{EFC2928B-8EAF-4FA9-902B-5E8637E0DB68}" destId="{68E3C111-3102-4FAD-915B-16944F17E951}" srcOrd="3" destOrd="0" presId="urn:microsoft.com/office/officeart/2005/8/layout/hierarchy4"/>
    <dgm:cxn modelId="{D9018ED3-C0CF-4085-A445-3CF0D39137B8}" type="presParOf" srcId="{EFC2928B-8EAF-4FA9-902B-5E8637E0DB68}" destId="{09A0F66F-CBA0-40A8-9D80-A4EC03376ED5}" srcOrd="4" destOrd="0" presId="urn:microsoft.com/office/officeart/2005/8/layout/hierarchy4"/>
    <dgm:cxn modelId="{09229E03-5966-4205-9D5A-58228680C646}" type="presParOf" srcId="{09A0F66F-CBA0-40A8-9D80-A4EC03376ED5}" destId="{EB75BEF2-2564-4993-AC97-C3A8611BB5FD}" srcOrd="0" destOrd="0" presId="urn:microsoft.com/office/officeart/2005/8/layout/hierarchy4"/>
    <dgm:cxn modelId="{86819059-7C18-4631-B4F1-A7976245BA7A}" type="presParOf" srcId="{09A0F66F-CBA0-40A8-9D80-A4EC03376ED5}" destId="{49E60B7A-5026-4394-8757-ACEEE48A68D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D42D-2D38-411E-A4CC-12A83EFDB665}">
      <dsp:nvSpPr>
        <dsp:cNvPr id="0" name=""/>
        <dsp:cNvSpPr/>
      </dsp:nvSpPr>
      <dsp:spPr>
        <a:xfrm>
          <a:off x="2424" y="1928"/>
          <a:ext cx="9959051" cy="1914985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Concept </a:t>
          </a:r>
          <a:r>
            <a:rPr lang="en-US" sz="3200" kern="1200" dirty="0" smtClean="0"/>
            <a:t>Sources</a:t>
          </a:r>
          <a:endParaRPr lang="en-US" sz="3200" kern="1200" dirty="0"/>
        </a:p>
      </dsp:txBody>
      <dsp:txXfrm>
        <a:off x="58512" y="58016"/>
        <a:ext cx="9846875" cy="1802809"/>
      </dsp:txXfrm>
    </dsp:sp>
    <dsp:sp modelId="{2FB5DD2A-EDF7-4641-9128-5D7AEA09DC62}">
      <dsp:nvSpPr>
        <dsp:cNvPr id="0" name=""/>
        <dsp:cNvSpPr/>
      </dsp:nvSpPr>
      <dsp:spPr>
        <a:xfrm>
          <a:off x="2424" y="2049460"/>
          <a:ext cx="3282179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Original Query</a:t>
          </a:r>
        </a:p>
      </dsp:txBody>
      <dsp:txXfrm>
        <a:off x="58512" y="2105548"/>
        <a:ext cx="3170003" cy="1802809"/>
      </dsp:txXfrm>
    </dsp:sp>
    <dsp:sp modelId="{5B315DD4-0F26-4ABA-9679-A619C798C1B8}">
      <dsp:nvSpPr>
        <dsp:cNvPr id="0" name=""/>
        <dsp:cNvSpPr/>
      </dsp:nvSpPr>
      <dsp:spPr>
        <a:xfrm>
          <a:off x="2424" y="4096993"/>
          <a:ext cx="162983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Terms</a:t>
          </a:r>
          <a:endParaRPr lang="en-US" sz="2000" kern="1200" dirty="0"/>
        </a:p>
      </dsp:txBody>
      <dsp:txXfrm>
        <a:off x="50160" y="4144729"/>
        <a:ext cx="1534366" cy="1819513"/>
      </dsp:txXfrm>
    </dsp:sp>
    <dsp:sp modelId="{9E483EE1-BB18-4FCA-920B-8F68DC610622}">
      <dsp:nvSpPr>
        <dsp:cNvPr id="0" name=""/>
        <dsp:cNvSpPr/>
      </dsp:nvSpPr>
      <dsp:spPr>
        <a:xfrm>
          <a:off x="2424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Unigrams</a:t>
          </a:r>
        </a:p>
      </dsp:txBody>
      <dsp:txXfrm>
        <a:off x="18116" y="6160218"/>
        <a:ext cx="504394" cy="1883601"/>
      </dsp:txXfrm>
    </dsp:sp>
    <dsp:sp modelId="{C6458FC0-2A65-4F89-A7DF-CBA6AEF960DB}">
      <dsp:nvSpPr>
        <dsp:cNvPr id="0" name=""/>
        <dsp:cNvSpPr/>
      </dsp:nvSpPr>
      <dsp:spPr>
        <a:xfrm>
          <a:off x="549453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Ordered Bigrams</a:t>
          </a:r>
        </a:p>
      </dsp:txBody>
      <dsp:txXfrm>
        <a:off x="565145" y="6160218"/>
        <a:ext cx="504394" cy="1883601"/>
      </dsp:txXfrm>
    </dsp:sp>
    <dsp:sp modelId="{614FDF4C-7BBD-4D78-9DFB-67842ABEC3B2}">
      <dsp:nvSpPr>
        <dsp:cNvPr id="0" name=""/>
        <dsp:cNvSpPr/>
      </dsp:nvSpPr>
      <dsp:spPr>
        <a:xfrm>
          <a:off x="1096483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Unordered Bigrams</a:t>
          </a:r>
        </a:p>
      </dsp:txBody>
      <dsp:txXfrm>
        <a:off x="1112175" y="6160218"/>
        <a:ext cx="504394" cy="1883601"/>
      </dsp:txXfrm>
    </dsp:sp>
    <dsp:sp modelId="{DD78A3BF-EE5B-4A68-AA1A-47C5462373D0}">
      <dsp:nvSpPr>
        <dsp:cNvPr id="0" name=""/>
        <dsp:cNvSpPr/>
      </dsp:nvSpPr>
      <dsp:spPr>
        <a:xfrm>
          <a:off x="1654765" y="4096993"/>
          <a:ext cx="162983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MetaMap</a:t>
          </a:r>
          <a:endParaRPr lang="en-US" sz="2000" kern="1200" dirty="0"/>
        </a:p>
      </dsp:txBody>
      <dsp:txXfrm>
        <a:off x="1702501" y="4144729"/>
        <a:ext cx="1534366" cy="1819513"/>
      </dsp:txXfrm>
    </dsp:sp>
    <dsp:sp modelId="{25F392F6-151B-43BC-9F82-7022DA1E37B2}">
      <dsp:nvSpPr>
        <dsp:cNvPr id="0" name=""/>
        <dsp:cNvSpPr/>
      </dsp:nvSpPr>
      <dsp:spPr>
        <a:xfrm>
          <a:off x="1654765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Unigrams</a:t>
          </a:r>
        </a:p>
      </dsp:txBody>
      <dsp:txXfrm>
        <a:off x="1670457" y="6160218"/>
        <a:ext cx="504394" cy="1883601"/>
      </dsp:txXfrm>
    </dsp:sp>
    <dsp:sp modelId="{140B43CE-B728-4A02-BF9A-AD448162C99C}">
      <dsp:nvSpPr>
        <dsp:cNvPr id="0" name=""/>
        <dsp:cNvSpPr/>
      </dsp:nvSpPr>
      <dsp:spPr>
        <a:xfrm>
          <a:off x="2201795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Ordered Bigrams</a:t>
          </a:r>
        </a:p>
      </dsp:txBody>
      <dsp:txXfrm>
        <a:off x="2217487" y="6160218"/>
        <a:ext cx="504394" cy="1883601"/>
      </dsp:txXfrm>
    </dsp:sp>
    <dsp:sp modelId="{A410603D-3745-44B2-B4FA-702287B4D697}">
      <dsp:nvSpPr>
        <dsp:cNvPr id="0" name=""/>
        <dsp:cNvSpPr/>
      </dsp:nvSpPr>
      <dsp:spPr>
        <a:xfrm>
          <a:off x="2748824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Unordered Bigrams</a:t>
          </a:r>
        </a:p>
      </dsp:txBody>
      <dsp:txXfrm>
        <a:off x="2764516" y="6160218"/>
        <a:ext cx="504394" cy="1883601"/>
      </dsp:txXfrm>
    </dsp:sp>
    <dsp:sp modelId="{2AB35B30-48CA-4459-886C-EE9C039A0C66}">
      <dsp:nvSpPr>
        <dsp:cNvPr id="0" name=""/>
        <dsp:cNvSpPr/>
      </dsp:nvSpPr>
      <dsp:spPr>
        <a:xfrm>
          <a:off x="3318318" y="2013187"/>
          <a:ext cx="3282179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Top-documents</a:t>
          </a:r>
        </a:p>
      </dsp:txBody>
      <dsp:txXfrm>
        <a:off x="3374406" y="2069275"/>
        <a:ext cx="3170003" cy="1802809"/>
      </dsp:txXfrm>
    </dsp:sp>
    <dsp:sp modelId="{A40525EC-94E2-4D84-93EC-288ADE9C796A}">
      <dsp:nvSpPr>
        <dsp:cNvPr id="0" name=""/>
        <dsp:cNvSpPr/>
      </dsp:nvSpPr>
      <dsp:spPr>
        <a:xfrm>
          <a:off x="3329608" y="4096993"/>
          <a:ext cx="162983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Query Terms</a:t>
          </a:r>
          <a:endParaRPr lang="en-US" sz="2000" kern="1200" dirty="0"/>
        </a:p>
      </dsp:txBody>
      <dsp:txXfrm>
        <a:off x="3377344" y="4144729"/>
        <a:ext cx="1534366" cy="1819513"/>
      </dsp:txXfrm>
    </dsp:sp>
    <dsp:sp modelId="{F3CC3116-DC21-49CE-98F8-5EC874993B08}">
      <dsp:nvSpPr>
        <dsp:cNvPr id="0" name=""/>
        <dsp:cNvSpPr/>
      </dsp:nvSpPr>
      <dsp:spPr>
        <a:xfrm>
          <a:off x="3329608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Unigrams</a:t>
          </a:r>
        </a:p>
      </dsp:txBody>
      <dsp:txXfrm>
        <a:off x="3345300" y="6160218"/>
        <a:ext cx="504394" cy="1883601"/>
      </dsp:txXfrm>
    </dsp:sp>
    <dsp:sp modelId="{F17EEE8F-806D-4110-9173-490301349CD0}">
      <dsp:nvSpPr>
        <dsp:cNvPr id="0" name=""/>
        <dsp:cNvSpPr/>
      </dsp:nvSpPr>
      <dsp:spPr>
        <a:xfrm>
          <a:off x="3876638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Ordered Bigrams</a:t>
          </a:r>
        </a:p>
      </dsp:txBody>
      <dsp:txXfrm>
        <a:off x="3892330" y="6160218"/>
        <a:ext cx="504394" cy="1883601"/>
      </dsp:txXfrm>
    </dsp:sp>
    <dsp:sp modelId="{A0CBAF96-4AC1-4AF3-A726-68B8E9DB20DB}">
      <dsp:nvSpPr>
        <dsp:cNvPr id="0" name=""/>
        <dsp:cNvSpPr/>
      </dsp:nvSpPr>
      <dsp:spPr>
        <a:xfrm>
          <a:off x="4423668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Unordered Bigrams</a:t>
          </a:r>
        </a:p>
      </dsp:txBody>
      <dsp:txXfrm>
        <a:off x="4439360" y="6160218"/>
        <a:ext cx="504394" cy="1883601"/>
      </dsp:txXfrm>
    </dsp:sp>
    <dsp:sp modelId="{49EA169B-E620-4006-AD72-1A185E09D796}">
      <dsp:nvSpPr>
        <dsp:cNvPr id="0" name=""/>
        <dsp:cNvSpPr/>
      </dsp:nvSpPr>
      <dsp:spPr>
        <a:xfrm>
          <a:off x="4981949" y="4096993"/>
          <a:ext cx="162983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MetaMap</a:t>
          </a:r>
          <a:endParaRPr lang="en-US" sz="2000" kern="1200" dirty="0"/>
        </a:p>
      </dsp:txBody>
      <dsp:txXfrm>
        <a:off x="5029685" y="4144729"/>
        <a:ext cx="1534366" cy="1819513"/>
      </dsp:txXfrm>
    </dsp:sp>
    <dsp:sp modelId="{273FC8C0-C83A-428A-81D7-8671FB4BC487}">
      <dsp:nvSpPr>
        <dsp:cNvPr id="0" name=""/>
        <dsp:cNvSpPr/>
      </dsp:nvSpPr>
      <dsp:spPr>
        <a:xfrm>
          <a:off x="4981949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Unigrams</a:t>
          </a:r>
        </a:p>
      </dsp:txBody>
      <dsp:txXfrm>
        <a:off x="4997641" y="6160218"/>
        <a:ext cx="504394" cy="1883601"/>
      </dsp:txXfrm>
    </dsp:sp>
    <dsp:sp modelId="{25524CA6-06C0-4F70-A230-113CFEA3D86A}">
      <dsp:nvSpPr>
        <dsp:cNvPr id="0" name=""/>
        <dsp:cNvSpPr/>
      </dsp:nvSpPr>
      <dsp:spPr>
        <a:xfrm>
          <a:off x="5528979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Ordered Bigrams</a:t>
          </a:r>
        </a:p>
      </dsp:txBody>
      <dsp:txXfrm>
        <a:off x="5544671" y="6160218"/>
        <a:ext cx="504394" cy="1883601"/>
      </dsp:txXfrm>
    </dsp:sp>
    <dsp:sp modelId="{AAB29CB6-2EB4-4C74-A133-64093B47CEE7}">
      <dsp:nvSpPr>
        <dsp:cNvPr id="0" name=""/>
        <dsp:cNvSpPr/>
      </dsp:nvSpPr>
      <dsp:spPr>
        <a:xfrm>
          <a:off x="6076009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Unordered Bigrams</a:t>
          </a:r>
        </a:p>
      </dsp:txBody>
      <dsp:txXfrm>
        <a:off x="6091701" y="6160218"/>
        <a:ext cx="504394" cy="1883601"/>
      </dsp:txXfrm>
    </dsp:sp>
    <dsp:sp modelId="{D7E86C80-1687-4072-9A91-055461824854}">
      <dsp:nvSpPr>
        <dsp:cNvPr id="0" name=""/>
        <dsp:cNvSpPr/>
      </dsp:nvSpPr>
      <dsp:spPr>
        <a:xfrm>
          <a:off x="6656793" y="2049460"/>
          <a:ext cx="162983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UMLS</a:t>
          </a:r>
        </a:p>
      </dsp:txBody>
      <dsp:txXfrm>
        <a:off x="6704529" y="2097196"/>
        <a:ext cx="1534366" cy="1819513"/>
      </dsp:txXfrm>
    </dsp:sp>
    <dsp:sp modelId="{66665F88-A84A-41C7-957C-E1C16F69F20D}">
      <dsp:nvSpPr>
        <dsp:cNvPr id="0" name=""/>
        <dsp:cNvSpPr/>
      </dsp:nvSpPr>
      <dsp:spPr>
        <a:xfrm>
          <a:off x="6656793" y="4096993"/>
          <a:ext cx="162983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Relationships Table</a:t>
          </a:r>
        </a:p>
      </dsp:txBody>
      <dsp:txXfrm>
        <a:off x="6704529" y="4144729"/>
        <a:ext cx="1534366" cy="1819513"/>
      </dsp:txXfrm>
    </dsp:sp>
    <dsp:sp modelId="{A9726846-2B98-43B8-8A0C-929CBCDCF36D}">
      <dsp:nvSpPr>
        <dsp:cNvPr id="0" name=""/>
        <dsp:cNvSpPr/>
      </dsp:nvSpPr>
      <dsp:spPr>
        <a:xfrm>
          <a:off x="6656793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Unigrams</a:t>
          </a:r>
        </a:p>
      </dsp:txBody>
      <dsp:txXfrm>
        <a:off x="6672485" y="6160218"/>
        <a:ext cx="504394" cy="1883601"/>
      </dsp:txXfrm>
    </dsp:sp>
    <dsp:sp modelId="{F309C8B8-C946-43E7-899E-AC889ED3E6D5}">
      <dsp:nvSpPr>
        <dsp:cNvPr id="0" name=""/>
        <dsp:cNvSpPr/>
      </dsp:nvSpPr>
      <dsp:spPr>
        <a:xfrm>
          <a:off x="7203823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Ordered Bigrams</a:t>
          </a:r>
        </a:p>
      </dsp:txBody>
      <dsp:txXfrm>
        <a:off x="7219515" y="6160218"/>
        <a:ext cx="504394" cy="1883601"/>
      </dsp:txXfrm>
    </dsp:sp>
    <dsp:sp modelId="{1F76A1E6-4FFB-4188-9FFC-EEB83B03FD45}">
      <dsp:nvSpPr>
        <dsp:cNvPr id="0" name=""/>
        <dsp:cNvSpPr/>
      </dsp:nvSpPr>
      <dsp:spPr>
        <a:xfrm>
          <a:off x="7750853" y="6144526"/>
          <a:ext cx="535778" cy="191498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Unordered Bigrams</a:t>
          </a:r>
        </a:p>
      </dsp:txBody>
      <dsp:txXfrm>
        <a:off x="7766545" y="6160218"/>
        <a:ext cx="504394" cy="1883601"/>
      </dsp:txXfrm>
    </dsp:sp>
    <dsp:sp modelId="{DFA6608E-0F16-4C30-941F-2A9A36E5EDC3}">
      <dsp:nvSpPr>
        <dsp:cNvPr id="0" name=""/>
        <dsp:cNvSpPr/>
      </dsp:nvSpPr>
      <dsp:spPr>
        <a:xfrm>
          <a:off x="8331637" y="2049460"/>
          <a:ext cx="162983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Wikipedia</a:t>
          </a:r>
        </a:p>
      </dsp:txBody>
      <dsp:txXfrm>
        <a:off x="8379373" y="2097196"/>
        <a:ext cx="1534366" cy="1819513"/>
      </dsp:txXfrm>
    </dsp:sp>
    <dsp:sp modelId="{50F9E06A-5F9A-483F-9915-2F4EEFF13AC6}">
      <dsp:nvSpPr>
        <dsp:cNvPr id="0" name=""/>
        <dsp:cNvSpPr/>
      </dsp:nvSpPr>
      <dsp:spPr>
        <a:xfrm>
          <a:off x="8331637" y="4096993"/>
          <a:ext cx="162983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Health-related Measure</a:t>
          </a:r>
        </a:p>
      </dsp:txBody>
      <dsp:txXfrm>
        <a:off x="8379373" y="4144729"/>
        <a:ext cx="1534366" cy="1819513"/>
      </dsp:txXfrm>
    </dsp:sp>
    <dsp:sp modelId="{BF2B8E90-50D1-4001-B16F-665D499C96D1}">
      <dsp:nvSpPr>
        <dsp:cNvPr id="0" name=""/>
        <dsp:cNvSpPr/>
      </dsp:nvSpPr>
      <dsp:spPr>
        <a:xfrm>
          <a:off x="8331637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Unigrams</a:t>
          </a:r>
        </a:p>
      </dsp:txBody>
      <dsp:txXfrm>
        <a:off x="8347329" y="6160218"/>
        <a:ext cx="504394" cy="1883601"/>
      </dsp:txXfrm>
    </dsp:sp>
    <dsp:sp modelId="{BF927036-1607-414D-AE44-D0EF37546ECA}">
      <dsp:nvSpPr>
        <dsp:cNvPr id="0" name=""/>
        <dsp:cNvSpPr/>
      </dsp:nvSpPr>
      <dsp:spPr>
        <a:xfrm>
          <a:off x="8878667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Ordered Bigrams</a:t>
          </a:r>
        </a:p>
      </dsp:txBody>
      <dsp:txXfrm>
        <a:off x="8894359" y="6160218"/>
        <a:ext cx="504394" cy="1883601"/>
      </dsp:txXfrm>
    </dsp:sp>
    <dsp:sp modelId="{EB75BEF2-2564-4993-AC97-C3A8611BB5FD}">
      <dsp:nvSpPr>
        <dsp:cNvPr id="0" name=""/>
        <dsp:cNvSpPr/>
      </dsp:nvSpPr>
      <dsp:spPr>
        <a:xfrm>
          <a:off x="9425697" y="6144526"/>
          <a:ext cx="535778" cy="191498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Unordered Bigrams</a:t>
          </a:r>
        </a:p>
      </dsp:txBody>
      <dsp:txXfrm>
        <a:off x="9441389" y="6160218"/>
        <a:ext cx="504394" cy="1883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14"/>
          <a:srcRect b="86803"/>
          <a:stretch/>
        </p:blipFill>
        <p:spPr>
          <a:xfrm>
            <a:off x="0" y="0"/>
            <a:ext cx="43889400" cy="4341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diagramQuickStyle" Target="../diagrams/quickStyle1.xml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diagramColors" Target="../diagrams/colors1.xml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11520900" y="24449280"/>
            <a:ext cx="10051920" cy="7693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pic>
        <p:nvPicPr>
          <p:cNvPr id="36" name="Picture 10"/>
          <p:cNvPicPr/>
          <p:nvPr/>
        </p:nvPicPr>
        <p:blipFill>
          <a:blip r:embed="rId2"/>
          <a:stretch/>
        </p:blipFill>
        <p:spPr>
          <a:xfrm>
            <a:off x="3347280" y="562320"/>
            <a:ext cx="5555880" cy="3330000"/>
          </a:xfrm>
          <a:prstGeom prst="rect">
            <a:avLst/>
          </a:prstGeom>
          <a:ln>
            <a:noFill/>
          </a:ln>
        </p:spPr>
      </p:pic>
      <p:sp>
        <p:nvSpPr>
          <p:cNvPr id="37" name="CustomShape 2"/>
          <p:cNvSpPr/>
          <p:nvPr/>
        </p:nvSpPr>
        <p:spPr>
          <a:xfrm>
            <a:off x="8905320" y="648720"/>
            <a:ext cx="26722080" cy="34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Intelligent Information Retrieval System for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Case-Based Clinical Decision Support Queries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Saeid Balaneshin-kordan and Alexander Kotov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Science Department, Wayne State University, Detroit, MI 48202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93200" y="6567840"/>
            <a:ext cx="10394640" cy="2576772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11326680" y="6605940"/>
            <a:ext cx="10394640" cy="2576772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22159800" y="6567840"/>
            <a:ext cx="10394640" cy="2576772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32992920" y="6567120"/>
            <a:ext cx="10394640" cy="25767720"/>
          </a:xfrm>
          <a:prstGeom prst="rect">
            <a:avLst/>
          </a:prstGeom>
          <a:noFill/>
          <a:ln w="28440">
            <a:solidFill>
              <a:schemeClr val="accent6">
                <a:lumMod val="5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-32657" y="4515120"/>
            <a:ext cx="43889400" cy="1619280"/>
          </a:xfrm>
          <a:prstGeom prst="rect">
            <a:avLst/>
          </a:prstGeom>
          <a:solidFill>
            <a:srgbClr val="2E2E2F"/>
          </a:solidFill>
          <a:ln w="57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64008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400" b="1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Approach</a:t>
            </a:r>
            <a:r>
              <a:rPr lang="en-US" sz="6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</a:t>
            </a:r>
            <a:r>
              <a:rPr lang="en-US" sz="48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Graduated Non-convexity Optimization (GNC) method to learn </a:t>
            </a:r>
            <a:r>
              <a:rPr lang="en-US" sz="4800" b="1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relative importance </a:t>
            </a:r>
            <a:r>
              <a:rPr lang="en-US" sz="48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</a:t>
            </a:r>
            <a:r>
              <a:rPr lang="en-US" sz="4800" b="1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clinical </a:t>
            </a:r>
            <a:r>
              <a:rPr lang="en-US" sz="48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concepts in </a:t>
            </a:r>
            <a:r>
              <a:rPr lang="en-US" sz="4800" b="1" i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case-based queries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784234" y="7670930"/>
            <a:ext cx="9873720" cy="13772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Information retrieval component that can take a query describing a patient case and find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articles in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collections of biomedical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literature, which are relevant to the given case,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is an important part of clinical decision support systems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Accurately answering case-based queries requires capturing many explicit and latent aspects of complex information needs underlying such queries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Explicit medical concepts are  found in the query itself,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while latent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concepts can be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obtained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from top-retrieved documents and medical knowledge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bases: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280" lvl="1"/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Example query:</a:t>
            </a:r>
            <a:r>
              <a:rPr lang="en-US" sz="3600" dirty="0"/>
              <a:t> 26-year-old </a:t>
            </a:r>
            <a:r>
              <a:rPr lang="en-US" sz="3600" u="sng" dirty="0"/>
              <a:t>obese</a:t>
            </a:r>
            <a:r>
              <a:rPr lang="en-US" sz="3600" dirty="0"/>
              <a:t> </a:t>
            </a:r>
            <a:r>
              <a:rPr lang="en-US" sz="3600" u="sng" dirty="0"/>
              <a:t>woman</a:t>
            </a:r>
            <a:r>
              <a:rPr lang="en-US" sz="3600" dirty="0"/>
              <a:t> with </a:t>
            </a:r>
            <a:r>
              <a:rPr lang="en-US" sz="3600" u="sng" dirty="0"/>
              <a:t>bipolar disorder</a:t>
            </a:r>
            <a:r>
              <a:rPr lang="en-US" sz="3600" dirty="0"/>
              <a:t>, on </a:t>
            </a:r>
            <a:r>
              <a:rPr lang="en-US" sz="3600" u="sng" dirty="0"/>
              <a:t>zolpidem</a:t>
            </a:r>
            <a:r>
              <a:rPr lang="en-US" sz="3600" dirty="0"/>
              <a:t> and </a:t>
            </a:r>
            <a:r>
              <a:rPr lang="en-US" sz="3600" u="sng" dirty="0"/>
              <a:t>lithium</a:t>
            </a:r>
            <a:r>
              <a:rPr lang="en-US" sz="3600" dirty="0"/>
              <a:t>, with recent </a:t>
            </a:r>
            <a:r>
              <a:rPr lang="en-US" sz="3600" u="sng" dirty="0"/>
              <a:t>difficulty sleeping</a:t>
            </a:r>
            <a:r>
              <a:rPr lang="en-US" sz="3600" dirty="0"/>
              <a:t>, </a:t>
            </a:r>
            <a:r>
              <a:rPr lang="en-US" sz="3600" u="sng" dirty="0"/>
              <a:t>agitation</a:t>
            </a:r>
            <a:r>
              <a:rPr lang="en-US" sz="3600" dirty="0"/>
              <a:t>, </a:t>
            </a:r>
            <a:r>
              <a:rPr lang="en-US" sz="3600" u="sng" dirty="0"/>
              <a:t>suicidal ideation</a:t>
            </a:r>
            <a:r>
              <a:rPr lang="en-US" sz="3600" dirty="0"/>
              <a:t>, and </a:t>
            </a:r>
            <a:r>
              <a:rPr lang="en-US" sz="3600" u="sng" dirty="0"/>
              <a:t>irritability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fontAlgn="t"/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Explicit concepts: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“obesity”, “woman”, “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biopolar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disorder”, “Zolpidem”, “agitation”</a:t>
            </a:r>
          </a:p>
          <a:p>
            <a:pPr lvl="1" fontAlgn="t"/>
            <a:r>
              <a:rPr lang="en-US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Latent concepts: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“psychotic depression”, “manic disorder”, “</a:t>
            </a:r>
            <a:r>
              <a:rPr lang="en-US" sz="3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dyssomnia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”, “restlessness”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504720" y="672444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890393" y="22187440"/>
            <a:ext cx="9873720" cy="34933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Develop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 intelligent retrieval system that combines query analysis and expansion by jointly determining the importance weights of explicit and latent query concepts depending on their type and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source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532183" y="21673901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smtClean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OBJECTIVE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1337840" y="672696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MATERIALS &amp;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22159800" y="672696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33284160" y="7632360"/>
            <a:ext cx="9873720" cy="9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proposed an intelligent retrieval system that represents case-based CDS queries using explicit concepts from the original query and the latent concepts from the top retrieved documents and knowledge bases and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determines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weight of each query concept based on its type and source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proposed to use graduated optimization method to directly optimize feature weights with respect to the target retrieval metric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found out that combining expansion concepts from top document and medical  knowledge bases is more effective that relying only on one of these 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We found out that graduated non-convexity optimization is more effective that traditional optimization methods, such as coordinate ascent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Proposed method significantly outperforms state-of-the-art IR baselines as well as best systems in CDS track of TREC 2014 and 2015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33025680" y="672696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33261120" y="20973240"/>
            <a:ext cx="9873720" cy="931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1. Balaneshinkordan, Saeid, Alexander Kotov, and Railan Xisto. "WSU-IR at TREC 2015 Clinical Decision Support Track: Joint Weighting of Explicit and Latent Medical Query Concepts from Diverse Sources." In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Proceedings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of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TREC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2015.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2. Balaneshin-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kordan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Saeid, and Alexander Kotov. "Optimization method for weighting explicit and latent concepts in clinical decision support queries." In Proceedings of the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2nd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ACM 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International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Conference on the Theory of Information Retrieval, pp. 241-250. ACM, 2016.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32932800" y="2008044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19"/>
          <p:cNvSpPr/>
          <p:nvPr/>
        </p:nvSpPr>
        <p:spPr>
          <a:xfrm>
            <a:off x="0" y="4515120"/>
            <a:ext cx="4390920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20"/>
          <p:cNvSpPr/>
          <p:nvPr/>
        </p:nvSpPr>
        <p:spPr>
          <a:xfrm>
            <a:off x="-9360" y="6115320"/>
            <a:ext cx="43908840" cy="360"/>
          </a:xfrm>
          <a:prstGeom prst="line">
            <a:avLst/>
          </a:prstGeom>
          <a:ln w="57240">
            <a:solidFill>
              <a:srgbClr val="FFC6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1"/>
          <p:cNvSpPr/>
          <p:nvPr/>
        </p:nvSpPr>
        <p:spPr>
          <a:xfrm>
            <a:off x="33229440" y="29653972"/>
            <a:ext cx="9873720" cy="30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0680" tIns="130680" rIns="130680" bIns="13068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Saeid Balaneshin-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kordan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and Alexander Kotov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Computer Science Department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313-316-6723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236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E-Mail-saeid@wayne.edu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>
            <a:off x="32783760" y="2889792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69"/>
          <p:cNvPicPr/>
          <p:nvPr/>
        </p:nvPicPr>
        <p:blipFill>
          <a:blip r:embed="rId3"/>
          <a:stretch/>
        </p:blipFill>
        <p:spPr>
          <a:xfrm>
            <a:off x="13854420" y="24628920"/>
            <a:ext cx="7344720" cy="36489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9" name="CustomShape 23"/>
          <p:cNvSpPr/>
          <p:nvPr/>
        </p:nvSpPr>
        <p:spPr>
          <a:xfrm>
            <a:off x="12562420" y="31757501"/>
            <a:ext cx="1664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4"/>
          <p:cNvSpPr/>
          <p:nvPr/>
        </p:nvSpPr>
        <p:spPr>
          <a:xfrm>
            <a:off x="15563340" y="31740761"/>
            <a:ext cx="20332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Second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5"/>
          <p:cNvSpPr/>
          <p:nvPr/>
        </p:nvSpPr>
        <p:spPr>
          <a:xfrm>
            <a:off x="18918180" y="31757501"/>
            <a:ext cx="174960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6"/>
          <p:cNvSpPr/>
          <p:nvPr/>
        </p:nvSpPr>
        <p:spPr>
          <a:xfrm>
            <a:off x="12029040" y="26057400"/>
            <a:ext cx="14572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Nonconvex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Function: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7"/>
          <p:cNvSpPr/>
          <p:nvPr/>
        </p:nvSpPr>
        <p:spPr>
          <a:xfrm>
            <a:off x="11660940" y="24449280"/>
            <a:ext cx="4883400" cy="10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8"/>
          <p:cNvSpPr/>
          <p:nvPr/>
        </p:nvSpPr>
        <p:spPr>
          <a:xfrm>
            <a:off x="11660940" y="25680480"/>
            <a:ext cx="488340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9"/>
          <p:cNvSpPr/>
          <p:nvPr/>
        </p:nvSpPr>
        <p:spPr>
          <a:xfrm>
            <a:off x="12169260" y="26607840"/>
            <a:ext cx="4129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6" name="Picture 76"/>
          <p:cNvPicPr/>
          <p:nvPr/>
        </p:nvPicPr>
        <p:blipFill>
          <a:blip r:embed="rId4"/>
          <a:stretch/>
        </p:blipFill>
        <p:spPr>
          <a:xfrm>
            <a:off x="22537800" y="18507240"/>
            <a:ext cx="4761000" cy="403704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67" name="Picture 77"/>
          <p:cNvPicPr/>
          <p:nvPr/>
        </p:nvPicPr>
        <p:blipFill>
          <a:blip r:embed="rId5"/>
          <a:stretch/>
        </p:blipFill>
        <p:spPr>
          <a:xfrm>
            <a:off x="22557240" y="13522680"/>
            <a:ext cx="4761000" cy="4037040"/>
          </a:xfrm>
          <a:prstGeom prst="rect">
            <a:avLst/>
          </a:prstGeom>
          <a:ln w="25560">
            <a:solidFill>
              <a:schemeClr val="accent1"/>
            </a:solidFill>
            <a:round/>
          </a:ln>
          <a:effectLst>
            <a:softEdge rad="0"/>
          </a:effectLst>
        </p:spPr>
      </p:pic>
      <p:pic>
        <p:nvPicPr>
          <p:cNvPr id="68" name="Picture 78"/>
          <p:cNvPicPr/>
          <p:nvPr/>
        </p:nvPicPr>
        <p:blipFill>
          <a:blip r:embed="rId6"/>
          <a:stretch/>
        </p:blipFill>
        <p:spPr>
          <a:xfrm>
            <a:off x="27556200" y="13558680"/>
            <a:ext cx="4761000" cy="403704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69" name="Picture 79"/>
          <p:cNvPicPr/>
          <p:nvPr/>
        </p:nvPicPr>
        <p:blipFill>
          <a:blip r:embed="rId7"/>
          <a:stretch/>
        </p:blipFill>
        <p:spPr>
          <a:xfrm>
            <a:off x="27534960" y="18507240"/>
            <a:ext cx="4761000" cy="4037040"/>
          </a:xfrm>
          <a:prstGeom prst="rect">
            <a:avLst/>
          </a:prstGeom>
          <a:ln w="25560">
            <a:solidFill>
              <a:schemeClr val="accent1"/>
            </a:solidFill>
            <a:round/>
          </a:ln>
        </p:spPr>
      </p:pic>
      <p:pic>
        <p:nvPicPr>
          <p:cNvPr id="70" name="Picture 82"/>
          <p:cNvPicPr/>
          <p:nvPr/>
        </p:nvPicPr>
        <p:blipFill>
          <a:blip r:embed="rId8"/>
          <a:stretch/>
        </p:blipFill>
        <p:spPr>
          <a:xfrm>
            <a:off x="22402440" y="8098200"/>
            <a:ext cx="9914760" cy="459432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1" name="CustomShape 30"/>
          <p:cNvSpPr/>
          <p:nvPr/>
        </p:nvSpPr>
        <p:spPr>
          <a:xfrm>
            <a:off x="24102720" y="17717040"/>
            <a:ext cx="25664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Automatic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1"/>
          <p:cNvSpPr/>
          <p:nvPr/>
        </p:nvSpPr>
        <p:spPr>
          <a:xfrm>
            <a:off x="28860840" y="17743320"/>
            <a:ext cx="21092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A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24102720" y="22780080"/>
            <a:ext cx="25664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Automatic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3"/>
          <p:cNvSpPr/>
          <p:nvPr/>
        </p:nvSpPr>
        <p:spPr>
          <a:xfrm>
            <a:off x="28860840" y="22806360"/>
            <a:ext cx="21092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B – Manual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4"/>
          <p:cNvSpPr/>
          <p:nvPr/>
        </p:nvSpPr>
        <p:spPr>
          <a:xfrm>
            <a:off x="27534960" y="15705000"/>
            <a:ext cx="4782240" cy="387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5"/>
          <p:cNvSpPr/>
          <p:nvPr/>
        </p:nvSpPr>
        <p:spPr>
          <a:xfrm>
            <a:off x="22554360" y="15681960"/>
            <a:ext cx="4782240" cy="387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6"/>
          <p:cNvSpPr/>
          <p:nvPr/>
        </p:nvSpPr>
        <p:spPr>
          <a:xfrm>
            <a:off x="27521280" y="21055680"/>
            <a:ext cx="4782240" cy="38736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7"/>
          <p:cNvSpPr/>
          <p:nvPr/>
        </p:nvSpPr>
        <p:spPr>
          <a:xfrm>
            <a:off x="22999680" y="8294400"/>
            <a:ext cx="888120" cy="30600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8"/>
          <p:cNvSpPr/>
          <p:nvPr/>
        </p:nvSpPr>
        <p:spPr>
          <a:xfrm>
            <a:off x="24131160" y="8294400"/>
            <a:ext cx="6335280" cy="160884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9"/>
          <p:cNvSpPr/>
          <p:nvPr/>
        </p:nvSpPr>
        <p:spPr>
          <a:xfrm>
            <a:off x="24131160" y="9903960"/>
            <a:ext cx="6335280" cy="687240"/>
          </a:xfrm>
          <a:prstGeom prst="rect">
            <a:avLst/>
          </a:prstGeom>
          <a:noFill/>
          <a:ln w="507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0"/>
          <p:cNvSpPr/>
          <p:nvPr/>
        </p:nvSpPr>
        <p:spPr>
          <a:xfrm>
            <a:off x="26213400" y="12705480"/>
            <a:ext cx="21092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Queries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93"/>
          <p:cNvPicPr/>
          <p:nvPr/>
        </p:nvPicPr>
        <p:blipFill>
          <a:blip r:embed="rId9"/>
          <a:stretch/>
        </p:blipFill>
        <p:spPr>
          <a:xfrm>
            <a:off x="22627440" y="23672880"/>
            <a:ext cx="4667040" cy="3245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3" name="Picture 94"/>
          <p:cNvPicPr/>
          <p:nvPr/>
        </p:nvPicPr>
        <p:blipFill>
          <a:blip r:embed="rId10"/>
          <a:stretch/>
        </p:blipFill>
        <p:spPr>
          <a:xfrm>
            <a:off x="27556560" y="23673600"/>
            <a:ext cx="4667040" cy="3245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4" name="Picture 95"/>
          <p:cNvPicPr/>
          <p:nvPr/>
        </p:nvPicPr>
        <p:blipFill>
          <a:blip r:embed="rId11"/>
          <a:stretch/>
        </p:blipFill>
        <p:spPr>
          <a:xfrm>
            <a:off x="22524120" y="28103040"/>
            <a:ext cx="4815360" cy="2591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5" name="Picture 96"/>
          <p:cNvPicPr/>
          <p:nvPr/>
        </p:nvPicPr>
        <p:blipFill>
          <a:blip r:embed="rId12"/>
          <a:stretch/>
        </p:blipFill>
        <p:spPr>
          <a:xfrm>
            <a:off x="27521280" y="28103040"/>
            <a:ext cx="4815360" cy="2591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6" name="CustomShape 41"/>
          <p:cNvSpPr/>
          <p:nvPr/>
        </p:nvSpPr>
        <p:spPr>
          <a:xfrm>
            <a:off x="23144040" y="27128160"/>
            <a:ext cx="36338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TREC 2014 CDS track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28095840" y="27128160"/>
            <a:ext cx="36820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TREC 2015 CDS track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3"/>
          <p:cNvSpPr/>
          <p:nvPr/>
        </p:nvSpPr>
        <p:spPr>
          <a:xfrm>
            <a:off x="23144040" y="30861000"/>
            <a:ext cx="363384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TREC 2014 CDS track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4"/>
          <p:cNvSpPr/>
          <p:nvPr/>
        </p:nvSpPr>
        <p:spPr>
          <a:xfrm>
            <a:off x="28049040" y="30893400"/>
            <a:ext cx="368208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TREC 2015 CDS track 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64"/>
          <p:cNvPicPr/>
          <p:nvPr/>
        </p:nvPicPr>
        <p:blipFill>
          <a:blip r:embed="rId13"/>
          <a:stretch/>
        </p:blipFill>
        <p:spPr>
          <a:xfrm>
            <a:off x="15087600" y="28549600"/>
            <a:ext cx="2984760" cy="3225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1" name="Picture 65"/>
          <p:cNvPicPr/>
          <p:nvPr/>
        </p:nvPicPr>
        <p:blipFill>
          <a:blip r:embed="rId14"/>
          <a:stretch/>
        </p:blipFill>
        <p:spPr>
          <a:xfrm>
            <a:off x="11887200" y="28549600"/>
            <a:ext cx="2984400" cy="3224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2" name="Picture 66"/>
          <p:cNvPicPr/>
          <p:nvPr/>
        </p:nvPicPr>
        <p:blipFill>
          <a:blip r:embed="rId15"/>
          <a:stretch/>
        </p:blipFill>
        <p:spPr>
          <a:xfrm>
            <a:off x="18300780" y="28549600"/>
            <a:ext cx="2984400" cy="3224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3590373"/>
              </p:ext>
            </p:extLst>
          </p:nvPr>
        </p:nvGraphicFramePr>
        <p:xfrm>
          <a:off x="11551380" y="7963420"/>
          <a:ext cx="9963900" cy="806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78050" y="16741140"/>
            <a:ext cx="9963900" cy="686341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TF-IDF of concept c in the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Average collection co-occurrence of concept c with other concepts in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Maximum collection co-occurrence of concept c with other concepts in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Number of top retrieved documents containing concept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Sum of retrieval scores of top-ranked documents containing concept 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Maximum co-occurrence of concept c with other query concepts in top retrieved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Average co-occurrence of concept c with other query concepts in top retrieved documents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Do </a:t>
            </a:r>
            <a:r>
              <a:rPr lang="en-US" sz="2000" b="1" dirty="0" err="1"/>
              <a:t>infoboxes</a:t>
            </a:r>
            <a:r>
              <a:rPr lang="en-US" sz="2000" b="1" dirty="0"/>
              <a:t> of Wikipedia articles corresponding to concept c contain any health-related keywords?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Does any of the terms of concept c exist in the title of any Wikipedia health-related articles?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Average distance between concept c in the UMLS concept graph and other query, top document and related UMLS concepts identified for a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Popularity (node degree) of concept c in the UMLS concept graph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Direction of concept c with respect to query concepts in the UMLS semantic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Does concept c have a UMLS semantic type that is effective for medical query expansion?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0822" y="1614944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Features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4179947" y="23789186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Optimization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054" y="26876288"/>
            <a:ext cx="97466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">
              <a:lnSpc>
                <a:spcPct val="10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1. How to identify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all effective latent concepts in noisy top retrieved documents and dense knowledge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graphs? 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  <a:p>
            <a:pPr marL="1080">
              <a:lnSpc>
                <a:spcPct val="100000"/>
              </a:lnSpc>
            </a:pP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2. How to determine the relative importance of unigram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, bigram, and multi-term explicit and latent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concepts that are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extracted from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the query itself and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top documents retrieved based on a given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query as well as the ones that are found in medical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knowledge 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bases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 panose="020B0603020202020204" pitchFamily="34" charset="0"/>
              </a:rPr>
              <a:t>?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 panose="020B0603020202020204" pitchFamily="34" charset="0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493200" y="25915080"/>
            <a:ext cx="10383120" cy="92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2200" tIns="52200" rIns="52200" bIns="52200" anchor="ctr"/>
          <a:lstStyle/>
          <a:p>
            <a:pPr algn="ctr">
              <a:lnSpc>
                <a:spcPct val="100000"/>
              </a:lnSpc>
            </a:pPr>
            <a:r>
              <a:rPr lang="en-US" sz="5400" b="1" u="sng" strike="noStrike" spc="-1" dirty="0" smtClean="0">
                <a:solidFill>
                  <a:srgbClr val="38562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CHALLENGES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2697</TotalTime>
  <Words>794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Seungyup Lee</dc:creator>
  <dc:description/>
  <cp:lastModifiedBy>Alex Kotov</cp:lastModifiedBy>
  <cp:revision>76</cp:revision>
  <dcterms:created xsi:type="dcterms:W3CDTF">2015-02-06T20:55:39Z</dcterms:created>
  <dcterms:modified xsi:type="dcterms:W3CDTF">2017-03-20T07:37:07Z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