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64" y="-18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9796E-FF1A-42F8-99A0-2B586FB84E7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7642F782-A02D-49BF-AFDA-BA4A7DA811A4}">
      <dgm:prSet phldrT="[Text]" custT="1"/>
      <dgm:spPr>
        <a:solidFill>
          <a:schemeClr val="tx1"/>
        </a:solidFill>
      </dgm:spPr>
      <dgm:t>
        <a:bodyPr/>
        <a:lstStyle/>
        <a:p>
          <a:r>
            <a:rPr lang="en-US" sz="3200" dirty="0"/>
            <a:t>Concept Resources</a:t>
          </a:r>
        </a:p>
      </dgm:t>
    </dgm:pt>
    <dgm:pt modelId="{D46A0790-35D4-425D-B68A-20A7688882CD}" type="parTrans" cxnId="{B594E686-6CEC-4DB6-8B42-5F055BAD5257}">
      <dgm:prSet/>
      <dgm:spPr/>
      <dgm:t>
        <a:bodyPr/>
        <a:lstStyle/>
        <a:p>
          <a:endParaRPr lang="en-US" sz="4000"/>
        </a:p>
      </dgm:t>
    </dgm:pt>
    <dgm:pt modelId="{6CE009F0-0BB0-43D0-B0D2-DCE94C9AE710}" type="sibTrans" cxnId="{B594E686-6CEC-4DB6-8B42-5F055BAD5257}">
      <dgm:prSet/>
      <dgm:spPr/>
      <dgm:t>
        <a:bodyPr/>
        <a:lstStyle/>
        <a:p>
          <a:endParaRPr lang="en-US" sz="4000"/>
        </a:p>
      </dgm:t>
    </dgm:pt>
    <dgm:pt modelId="{8128725B-399A-49C8-8857-D4FF68BCAC9F}">
      <dgm:prSet phldrT="[Text]" custT="1"/>
      <dgm:spPr>
        <a:solidFill>
          <a:schemeClr val="accent2">
            <a:lumMod val="50000"/>
          </a:schemeClr>
        </a:solidFill>
      </dgm:spPr>
      <dgm:t>
        <a:bodyPr/>
        <a:lstStyle/>
        <a:p>
          <a:r>
            <a:rPr lang="en-US" sz="2400" dirty="0"/>
            <a:t>Original Query</a:t>
          </a:r>
        </a:p>
      </dgm:t>
    </dgm:pt>
    <dgm:pt modelId="{95F58576-720D-43D4-83EC-C6D4B0654B78}" type="parTrans" cxnId="{2D5D2EBD-CB40-4553-9E99-4F68063A0918}">
      <dgm:prSet custT="1"/>
      <dgm:spPr/>
      <dgm:t>
        <a:bodyPr/>
        <a:lstStyle/>
        <a:p>
          <a:endParaRPr lang="en-US" sz="1400"/>
        </a:p>
      </dgm:t>
    </dgm:pt>
    <dgm:pt modelId="{926E1E26-34D8-4953-88D5-F22B9E60E81D}" type="sibTrans" cxnId="{2D5D2EBD-CB40-4553-9E99-4F68063A0918}">
      <dgm:prSet/>
      <dgm:spPr/>
      <dgm:t>
        <a:bodyPr/>
        <a:lstStyle/>
        <a:p>
          <a:endParaRPr lang="en-US" sz="4000"/>
        </a:p>
      </dgm:t>
    </dgm:pt>
    <dgm:pt modelId="{88C38A2D-488F-4C1D-86B3-7D71C2F07101}">
      <dgm:prSet phldrT="[Text]" custT="1"/>
      <dgm:spPr>
        <a:solidFill>
          <a:schemeClr val="accent2">
            <a:lumMod val="50000"/>
          </a:schemeClr>
        </a:solidFill>
      </dgm:spPr>
      <dgm:t>
        <a:bodyPr vert="vert"/>
        <a:lstStyle/>
        <a:p>
          <a:r>
            <a:rPr lang="en-US" sz="1800" dirty="0"/>
            <a:t>Unigrams</a:t>
          </a:r>
        </a:p>
      </dgm:t>
    </dgm:pt>
    <dgm:pt modelId="{8B75615E-BEDF-47D9-8FD5-9468145FD476}" type="parTrans" cxnId="{FB9A0B6F-4752-4C18-A4A5-9CC3A7038E1A}">
      <dgm:prSet custT="1"/>
      <dgm:spPr/>
      <dgm:t>
        <a:bodyPr/>
        <a:lstStyle/>
        <a:p>
          <a:endParaRPr lang="en-US" sz="1050"/>
        </a:p>
      </dgm:t>
    </dgm:pt>
    <dgm:pt modelId="{8449A992-0040-4A1B-B95E-6A4E89D18EED}" type="sibTrans" cxnId="{FB9A0B6F-4752-4C18-A4A5-9CC3A7038E1A}">
      <dgm:prSet/>
      <dgm:spPr/>
      <dgm:t>
        <a:bodyPr/>
        <a:lstStyle/>
        <a:p>
          <a:endParaRPr lang="en-US" sz="4000"/>
        </a:p>
      </dgm:t>
    </dgm:pt>
    <dgm:pt modelId="{DC3813C7-DFA3-4667-B76B-DF5E059931B0}">
      <dgm:prSet phldrT="[Text]" custT="1"/>
      <dgm:spPr>
        <a:solidFill>
          <a:schemeClr val="accent2">
            <a:lumMod val="50000"/>
          </a:schemeClr>
        </a:solidFill>
      </dgm:spPr>
      <dgm:t>
        <a:bodyPr vert="vert"/>
        <a:lstStyle/>
        <a:p>
          <a:r>
            <a:rPr lang="en-US" sz="1800" dirty="0"/>
            <a:t>Ordered Bigrams</a:t>
          </a:r>
        </a:p>
      </dgm:t>
    </dgm:pt>
    <dgm:pt modelId="{F8CE531A-DD18-4D6A-AF57-CE94E499DC27}" type="parTrans" cxnId="{EB2BD85E-9878-4089-9C24-66E6587BDE92}">
      <dgm:prSet custT="1"/>
      <dgm:spPr/>
      <dgm:t>
        <a:bodyPr/>
        <a:lstStyle/>
        <a:p>
          <a:endParaRPr lang="en-US" sz="1050"/>
        </a:p>
      </dgm:t>
    </dgm:pt>
    <dgm:pt modelId="{B582D3F4-1304-43D2-890B-D3A8B75C0E8B}" type="sibTrans" cxnId="{EB2BD85E-9878-4089-9C24-66E6587BDE92}">
      <dgm:prSet/>
      <dgm:spPr/>
      <dgm:t>
        <a:bodyPr/>
        <a:lstStyle/>
        <a:p>
          <a:endParaRPr lang="en-US" sz="4000"/>
        </a:p>
      </dgm:t>
    </dgm:pt>
    <dgm:pt modelId="{18C27FF5-1EDF-4402-A535-8E5247FF3230}">
      <dgm:prSet phldrT="[Text]" custT="1"/>
      <dgm:spPr>
        <a:solidFill>
          <a:schemeClr val="tx2">
            <a:lumMod val="50000"/>
          </a:schemeClr>
        </a:solidFill>
      </dgm:spPr>
      <dgm:t>
        <a:bodyPr/>
        <a:lstStyle/>
        <a:p>
          <a:r>
            <a:rPr lang="en-US" sz="2400" dirty="0"/>
            <a:t>Top-documents</a:t>
          </a:r>
        </a:p>
      </dgm:t>
    </dgm:pt>
    <dgm:pt modelId="{4239020F-749A-469A-A36D-2E21C608D303}" type="parTrans" cxnId="{DA9D9204-84B5-4B9D-977D-6CA6A2A4C311}">
      <dgm:prSet custT="1"/>
      <dgm:spPr/>
      <dgm:t>
        <a:bodyPr/>
        <a:lstStyle/>
        <a:p>
          <a:endParaRPr lang="en-US" sz="1050"/>
        </a:p>
      </dgm:t>
    </dgm:pt>
    <dgm:pt modelId="{AEEC1C92-8C91-4DEA-A229-F9305BA54AAE}" type="sibTrans" cxnId="{DA9D9204-84B5-4B9D-977D-6CA6A2A4C311}">
      <dgm:prSet/>
      <dgm:spPr/>
      <dgm:t>
        <a:bodyPr/>
        <a:lstStyle/>
        <a:p>
          <a:endParaRPr lang="en-US" sz="4000"/>
        </a:p>
      </dgm:t>
    </dgm:pt>
    <dgm:pt modelId="{8C6EF56E-F24F-484E-923F-8AD388A516A1}">
      <dgm:prSet phldrT="[Text]" custT="1"/>
      <dgm:spPr>
        <a:solidFill>
          <a:schemeClr val="tx2">
            <a:lumMod val="50000"/>
          </a:schemeClr>
        </a:solidFill>
      </dgm:spPr>
      <dgm:t>
        <a:bodyPr vert="vert"/>
        <a:lstStyle/>
        <a:p>
          <a:r>
            <a:rPr lang="en-US" sz="1800" dirty="0"/>
            <a:t>Unigrams</a:t>
          </a:r>
        </a:p>
      </dgm:t>
    </dgm:pt>
    <dgm:pt modelId="{2C4F624D-18B6-4940-BD77-791106237D8B}" type="parTrans" cxnId="{6AE27F7C-6F2A-4756-BCB6-B282E4953B36}">
      <dgm:prSet custT="1"/>
      <dgm:spPr/>
      <dgm:t>
        <a:bodyPr/>
        <a:lstStyle/>
        <a:p>
          <a:endParaRPr lang="en-US" sz="1050"/>
        </a:p>
      </dgm:t>
    </dgm:pt>
    <dgm:pt modelId="{CE1EC047-99FE-457B-8729-930AC68D0334}" type="sibTrans" cxnId="{6AE27F7C-6F2A-4756-BCB6-B282E4953B36}">
      <dgm:prSet/>
      <dgm:spPr/>
      <dgm:t>
        <a:bodyPr/>
        <a:lstStyle/>
        <a:p>
          <a:endParaRPr lang="en-US" sz="4000"/>
        </a:p>
      </dgm:t>
    </dgm:pt>
    <dgm:pt modelId="{DFA33DFF-921C-4775-AF14-A0F8C77AD1B6}">
      <dgm:prSet phldrT="[Text]" custT="1"/>
      <dgm:spPr>
        <a:solidFill>
          <a:schemeClr val="accent2">
            <a:lumMod val="50000"/>
          </a:schemeClr>
        </a:solidFill>
      </dgm:spPr>
      <dgm:t>
        <a:bodyPr/>
        <a:lstStyle/>
        <a:p>
          <a:r>
            <a:rPr lang="en-US" sz="2400" dirty="0"/>
            <a:t>UMLS</a:t>
          </a:r>
        </a:p>
      </dgm:t>
    </dgm:pt>
    <dgm:pt modelId="{EA93CF94-06A3-4475-8824-05DEB72359BA}" type="parTrans" cxnId="{DA19EDEE-EE77-4B45-806E-D2D58301CE9C}">
      <dgm:prSet custT="1"/>
      <dgm:spPr/>
      <dgm:t>
        <a:bodyPr/>
        <a:lstStyle/>
        <a:p>
          <a:endParaRPr lang="en-US" sz="1050"/>
        </a:p>
      </dgm:t>
    </dgm:pt>
    <dgm:pt modelId="{86255EEC-D5D2-43F5-95CC-2DA2F647351C}" type="sibTrans" cxnId="{DA19EDEE-EE77-4B45-806E-D2D58301CE9C}">
      <dgm:prSet/>
      <dgm:spPr/>
      <dgm:t>
        <a:bodyPr/>
        <a:lstStyle/>
        <a:p>
          <a:endParaRPr lang="en-US" sz="4000"/>
        </a:p>
      </dgm:t>
    </dgm:pt>
    <dgm:pt modelId="{5670BE29-F8E0-4C10-82B4-2F47F0F0CD92}">
      <dgm:prSet phldrT="[Text]" custT="1"/>
      <dgm:spPr>
        <a:solidFill>
          <a:schemeClr val="tx2">
            <a:lumMod val="50000"/>
          </a:schemeClr>
        </a:solidFill>
      </dgm:spPr>
      <dgm:t>
        <a:bodyPr/>
        <a:lstStyle/>
        <a:p>
          <a:r>
            <a:rPr lang="en-US" sz="2400" dirty="0"/>
            <a:t>Wikipedia</a:t>
          </a:r>
        </a:p>
      </dgm:t>
    </dgm:pt>
    <dgm:pt modelId="{4C95E761-9B75-45FD-9AE8-49B8F75490B1}" type="parTrans" cxnId="{F7358B78-5160-434D-9C7C-8EFBD6DE54EC}">
      <dgm:prSet custT="1"/>
      <dgm:spPr/>
      <dgm:t>
        <a:bodyPr/>
        <a:lstStyle/>
        <a:p>
          <a:endParaRPr lang="en-US" sz="1400"/>
        </a:p>
      </dgm:t>
    </dgm:pt>
    <dgm:pt modelId="{96E4D341-2604-4FF7-933A-95E616E12093}" type="sibTrans" cxnId="{F7358B78-5160-434D-9C7C-8EFBD6DE54EC}">
      <dgm:prSet/>
      <dgm:spPr/>
      <dgm:t>
        <a:bodyPr/>
        <a:lstStyle/>
        <a:p>
          <a:endParaRPr lang="en-US" sz="4000"/>
        </a:p>
      </dgm:t>
    </dgm:pt>
    <dgm:pt modelId="{0C130065-912E-437F-B2F7-BABE489B799A}">
      <dgm:prSet phldrT="[Text]" custT="1"/>
      <dgm:spPr>
        <a:solidFill>
          <a:schemeClr val="accent2">
            <a:lumMod val="50000"/>
          </a:schemeClr>
        </a:solidFill>
      </dgm:spPr>
      <dgm:t>
        <a:bodyPr vert="vert"/>
        <a:lstStyle/>
        <a:p>
          <a:r>
            <a:rPr lang="en-US" sz="1800" dirty="0"/>
            <a:t>Unordered Bigrams</a:t>
          </a:r>
        </a:p>
      </dgm:t>
    </dgm:pt>
    <dgm:pt modelId="{E30F7D5F-8BE2-453C-B354-C23F5C478612}" type="parTrans" cxnId="{29322DD2-C676-4B44-9D4E-E275026BBE2F}">
      <dgm:prSet custT="1"/>
      <dgm:spPr/>
      <dgm:t>
        <a:bodyPr/>
        <a:lstStyle/>
        <a:p>
          <a:endParaRPr lang="en-US" sz="1050"/>
        </a:p>
      </dgm:t>
    </dgm:pt>
    <dgm:pt modelId="{1A279C45-E7F6-4BF1-88DF-026EBCA88CEE}" type="sibTrans" cxnId="{29322DD2-C676-4B44-9D4E-E275026BBE2F}">
      <dgm:prSet/>
      <dgm:spPr/>
      <dgm:t>
        <a:bodyPr/>
        <a:lstStyle/>
        <a:p>
          <a:endParaRPr lang="en-US" sz="4000"/>
        </a:p>
      </dgm:t>
    </dgm:pt>
    <dgm:pt modelId="{E195CBD9-D0EE-4950-9966-3C26A4E241E7}">
      <dgm:prSet phldrT="[Text]" custT="1"/>
      <dgm:spPr>
        <a:solidFill>
          <a:schemeClr val="tx2">
            <a:lumMod val="50000"/>
          </a:schemeClr>
        </a:solidFill>
      </dgm:spPr>
      <dgm:t>
        <a:bodyPr vert="vert"/>
        <a:lstStyle/>
        <a:p>
          <a:r>
            <a:rPr lang="en-US" sz="1800" dirty="0"/>
            <a:t>Ordered Bigrams</a:t>
          </a:r>
        </a:p>
      </dgm:t>
    </dgm:pt>
    <dgm:pt modelId="{FE45782B-CCA7-4F4E-A04B-169EC292F9AD}" type="parTrans" cxnId="{2A8B4B4D-F03D-419A-86C6-A715EE951444}">
      <dgm:prSet custT="1"/>
      <dgm:spPr/>
      <dgm:t>
        <a:bodyPr/>
        <a:lstStyle/>
        <a:p>
          <a:endParaRPr lang="en-US" sz="1050"/>
        </a:p>
      </dgm:t>
    </dgm:pt>
    <dgm:pt modelId="{D14C39D6-547E-4FE6-888F-01497AF5EE63}" type="sibTrans" cxnId="{2A8B4B4D-F03D-419A-86C6-A715EE951444}">
      <dgm:prSet/>
      <dgm:spPr/>
      <dgm:t>
        <a:bodyPr/>
        <a:lstStyle/>
        <a:p>
          <a:endParaRPr lang="en-US" sz="4000"/>
        </a:p>
      </dgm:t>
    </dgm:pt>
    <dgm:pt modelId="{FAF883BD-28DA-4E7F-8626-DC9781A3B177}">
      <dgm:prSet phldrT="[Text]" custT="1"/>
      <dgm:spPr>
        <a:solidFill>
          <a:schemeClr val="tx2">
            <a:lumMod val="50000"/>
          </a:schemeClr>
        </a:solidFill>
      </dgm:spPr>
      <dgm:t>
        <a:bodyPr vert="vert"/>
        <a:lstStyle/>
        <a:p>
          <a:r>
            <a:rPr lang="en-US" sz="1800" dirty="0"/>
            <a:t>Unordered Bigrams</a:t>
          </a:r>
        </a:p>
      </dgm:t>
    </dgm:pt>
    <dgm:pt modelId="{883DD016-F9CF-43A4-B148-94FF1450B1BA}" type="parTrans" cxnId="{7EF0A8C3-0768-468A-9662-A70B41DCAA38}">
      <dgm:prSet custT="1"/>
      <dgm:spPr/>
      <dgm:t>
        <a:bodyPr/>
        <a:lstStyle/>
        <a:p>
          <a:endParaRPr lang="en-US" sz="1050"/>
        </a:p>
      </dgm:t>
    </dgm:pt>
    <dgm:pt modelId="{0ACAD87F-7807-458F-AB7F-768B4390C74E}" type="sibTrans" cxnId="{7EF0A8C3-0768-468A-9662-A70B41DCAA38}">
      <dgm:prSet/>
      <dgm:spPr/>
      <dgm:t>
        <a:bodyPr/>
        <a:lstStyle/>
        <a:p>
          <a:endParaRPr lang="en-US" sz="4000"/>
        </a:p>
      </dgm:t>
    </dgm:pt>
    <dgm:pt modelId="{51C6D4A4-BD37-4F40-91FC-9BA0170D8C83}">
      <dgm:prSet phldrT="[Text]" custT="1"/>
      <dgm:spPr>
        <a:solidFill>
          <a:schemeClr val="accent2">
            <a:lumMod val="50000"/>
          </a:schemeClr>
        </a:solidFill>
      </dgm:spPr>
      <dgm:t>
        <a:bodyPr vert="vert"/>
        <a:lstStyle/>
        <a:p>
          <a:r>
            <a:rPr lang="en-US" sz="1800" dirty="0"/>
            <a:t>Unigrams</a:t>
          </a:r>
        </a:p>
      </dgm:t>
    </dgm:pt>
    <dgm:pt modelId="{1496DC9B-D773-467C-BCFD-737AB80D2141}" type="parTrans" cxnId="{9BC5FE8E-D806-4F4D-953B-868C01E294F0}">
      <dgm:prSet custT="1"/>
      <dgm:spPr/>
      <dgm:t>
        <a:bodyPr/>
        <a:lstStyle/>
        <a:p>
          <a:endParaRPr lang="en-US" sz="1050"/>
        </a:p>
      </dgm:t>
    </dgm:pt>
    <dgm:pt modelId="{5E7BE244-7C20-4599-990E-32B101FC15FD}" type="sibTrans" cxnId="{9BC5FE8E-D806-4F4D-953B-868C01E294F0}">
      <dgm:prSet/>
      <dgm:spPr/>
      <dgm:t>
        <a:bodyPr/>
        <a:lstStyle/>
        <a:p>
          <a:endParaRPr lang="en-US" sz="4000"/>
        </a:p>
      </dgm:t>
    </dgm:pt>
    <dgm:pt modelId="{4C27A233-61DF-4BE4-9154-A429BFC57655}">
      <dgm:prSet phldrT="[Text]" custT="1"/>
      <dgm:spPr>
        <a:solidFill>
          <a:schemeClr val="accent2">
            <a:lumMod val="50000"/>
          </a:schemeClr>
        </a:solidFill>
      </dgm:spPr>
      <dgm:t>
        <a:bodyPr vert="vert"/>
        <a:lstStyle/>
        <a:p>
          <a:r>
            <a:rPr lang="en-US" sz="1800" dirty="0"/>
            <a:t>Ordered Bigrams</a:t>
          </a:r>
        </a:p>
      </dgm:t>
    </dgm:pt>
    <dgm:pt modelId="{8B7D8A0F-3FDE-404E-9EF9-1924F759F511}" type="parTrans" cxnId="{69C73773-B7EB-4C6D-A2C7-1E7D567F26D4}">
      <dgm:prSet custT="1"/>
      <dgm:spPr/>
      <dgm:t>
        <a:bodyPr/>
        <a:lstStyle/>
        <a:p>
          <a:endParaRPr lang="en-US" sz="1400"/>
        </a:p>
      </dgm:t>
    </dgm:pt>
    <dgm:pt modelId="{EC23DE32-00CF-4944-AE3B-0A5D5BA924BC}" type="sibTrans" cxnId="{69C73773-B7EB-4C6D-A2C7-1E7D567F26D4}">
      <dgm:prSet/>
      <dgm:spPr/>
      <dgm:t>
        <a:bodyPr/>
        <a:lstStyle/>
        <a:p>
          <a:endParaRPr lang="en-US" sz="4000"/>
        </a:p>
      </dgm:t>
    </dgm:pt>
    <dgm:pt modelId="{EC8CA80C-EF41-4436-8FF0-8F16A4B96AB6}">
      <dgm:prSet phldrT="[Text]" custT="1"/>
      <dgm:spPr>
        <a:solidFill>
          <a:schemeClr val="accent2">
            <a:lumMod val="50000"/>
          </a:schemeClr>
        </a:solidFill>
      </dgm:spPr>
      <dgm:t>
        <a:bodyPr vert="vert"/>
        <a:lstStyle/>
        <a:p>
          <a:r>
            <a:rPr lang="en-US" sz="1800" dirty="0"/>
            <a:t>Unordered Bigrams</a:t>
          </a:r>
        </a:p>
      </dgm:t>
    </dgm:pt>
    <dgm:pt modelId="{65B12046-0FD9-4E5A-8878-E364A467F1FC}" type="parTrans" cxnId="{C2660D6D-5A99-4A42-8EDF-57935574EE97}">
      <dgm:prSet custT="1"/>
      <dgm:spPr/>
      <dgm:t>
        <a:bodyPr/>
        <a:lstStyle/>
        <a:p>
          <a:endParaRPr lang="en-US" sz="1050"/>
        </a:p>
      </dgm:t>
    </dgm:pt>
    <dgm:pt modelId="{A8B50E8F-3161-4AB4-9009-E2D507D3F7AF}" type="sibTrans" cxnId="{C2660D6D-5A99-4A42-8EDF-57935574EE97}">
      <dgm:prSet/>
      <dgm:spPr/>
      <dgm:t>
        <a:bodyPr/>
        <a:lstStyle/>
        <a:p>
          <a:endParaRPr lang="en-US" sz="4000"/>
        </a:p>
      </dgm:t>
    </dgm:pt>
    <dgm:pt modelId="{C610BC4D-D410-4970-AC41-C858A16171CB}">
      <dgm:prSet phldrT="[Text]" custT="1"/>
      <dgm:spPr>
        <a:solidFill>
          <a:schemeClr val="tx2">
            <a:lumMod val="50000"/>
          </a:schemeClr>
        </a:solidFill>
      </dgm:spPr>
      <dgm:t>
        <a:bodyPr vert="vert"/>
        <a:lstStyle/>
        <a:p>
          <a:r>
            <a:rPr lang="en-US" sz="1800" dirty="0"/>
            <a:t>Unigrams</a:t>
          </a:r>
        </a:p>
      </dgm:t>
    </dgm:pt>
    <dgm:pt modelId="{601E5740-C995-4B74-A4D2-9D5D6FC8FA47}" type="parTrans" cxnId="{F143047F-81E0-41B8-9A8C-7AFD7FCACAD0}">
      <dgm:prSet custT="1"/>
      <dgm:spPr/>
      <dgm:t>
        <a:bodyPr/>
        <a:lstStyle/>
        <a:p>
          <a:endParaRPr lang="en-US" sz="1050"/>
        </a:p>
      </dgm:t>
    </dgm:pt>
    <dgm:pt modelId="{C7DFBCE8-FE53-435C-BB72-5312109F0C3D}" type="sibTrans" cxnId="{F143047F-81E0-41B8-9A8C-7AFD7FCACAD0}">
      <dgm:prSet/>
      <dgm:spPr/>
      <dgm:t>
        <a:bodyPr/>
        <a:lstStyle/>
        <a:p>
          <a:endParaRPr lang="en-US" sz="4000"/>
        </a:p>
      </dgm:t>
    </dgm:pt>
    <dgm:pt modelId="{4AE58508-C27A-4395-AD7C-44981C08238D}">
      <dgm:prSet phldrT="[Text]" custT="1"/>
      <dgm:spPr>
        <a:solidFill>
          <a:schemeClr val="tx2">
            <a:lumMod val="50000"/>
          </a:schemeClr>
        </a:solidFill>
      </dgm:spPr>
      <dgm:t>
        <a:bodyPr vert="vert"/>
        <a:lstStyle/>
        <a:p>
          <a:r>
            <a:rPr lang="en-US" sz="1800" dirty="0"/>
            <a:t>Ordered Bigrams</a:t>
          </a:r>
        </a:p>
      </dgm:t>
    </dgm:pt>
    <dgm:pt modelId="{83A282A6-6059-4995-B18A-F20D2EB5E11E}" type="parTrans" cxnId="{6CF4CDF3-CFF2-4FA6-B264-6572E0614A25}">
      <dgm:prSet custT="1"/>
      <dgm:spPr/>
      <dgm:t>
        <a:bodyPr/>
        <a:lstStyle/>
        <a:p>
          <a:endParaRPr lang="en-US" sz="1400"/>
        </a:p>
      </dgm:t>
    </dgm:pt>
    <dgm:pt modelId="{C34C3F5C-867D-4684-BBB1-69C749F9345D}" type="sibTrans" cxnId="{6CF4CDF3-CFF2-4FA6-B264-6572E0614A25}">
      <dgm:prSet/>
      <dgm:spPr/>
      <dgm:t>
        <a:bodyPr/>
        <a:lstStyle/>
        <a:p>
          <a:endParaRPr lang="en-US" sz="4000"/>
        </a:p>
      </dgm:t>
    </dgm:pt>
    <dgm:pt modelId="{ABB022CC-3471-46C2-8631-2A8F62A6AA99}">
      <dgm:prSet phldrT="[Text]" custT="1"/>
      <dgm:spPr>
        <a:solidFill>
          <a:schemeClr val="tx2">
            <a:lumMod val="50000"/>
          </a:schemeClr>
        </a:solidFill>
      </dgm:spPr>
      <dgm:t>
        <a:bodyPr vert="vert"/>
        <a:lstStyle/>
        <a:p>
          <a:r>
            <a:rPr lang="en-US" sz="1800" dirty="0"/>
            <a:t>Unordered Bigrams</a:t>
          </a:r>
        </a:p>
      </dgm:t>
    </dgm:pt>
    <dgm:pt modelId="{467A53FB-CCA0-4450-B2E9-B8FCAFCFFEB8}" type="parTrans" cxnId="{4F083032-76D2-45E8-9AA2-EE6A7945E831}">
      <dgm:prSet custT="1"/>
      <dgm:spPr/>
      <dgm:t>
        <a:bodyPr/>
        <a:lstStyle/>
        <a:p>
          <a:endParaRPr lang="en-US" sz="1050"/>
        </a:p>
      </dgm:t>
    </dgm:pt>
    <dgm:pt modelId="{85E6D94E-9FEB-4542-A76F-B19ADB22D3F0}" type="sibTrans" cxnId="{4F083032-76D2-45E8-9AA2-EE6A7945E831}">
      <dgm:prSet/>
      <dgm:spPr/>
      <dgm:t>
        <a:bodyPr/>
        <a:lstStyle/>
        <a:p>
          <a:endParaRPr lang="en-US" sz="4000"/>
        </a:p>
      </dgm:t>
    </dgm:pt>
    <dgm:pt modelId="{10F47C41-8B80-48D7-809C-A7F5E25FE142}">
      <dgm:prSet phldrT="[Text]" custT="1"/>
      <dgm:spPr>
        <a:solidFill>
          <a:schemeClr val="accent2">
            <a:lumMod val="50000"/>
          </a:schemeClr>
        </a:solidFill>
      </dgm:spPr>
      <dgm:t>
        <a:bodyPr/>
        <a:lstStyle/>
        <a:p>
          <a:r>
            <a:rPr lang="en-US" sz="2000" dirty="0"/>
            <a:t>Direct Extraction</a:t>
          </a:r>
        </a:p>
      </dgm:t>
    </dgm:pt>
    <dgm:pt modelId="{9BF9F490-BAC9-4989-8FEF-CEFDBDACDC21}" type="parTrans" cxnId="{38167D6F-463B-4491-A90B-10363E34B569}">
      <dgm:prSet custT="1"/>
      <dgm:spPr/>
      <dgm:t>
        <a:bodyPr/>
        <a:lstStyle/>
        <a:p>
          <a:endParaRPr lang="en-US" sz="1050"/>
        </a:p>
      </dgm:t>
    </dgm:pt>
    <dgm:pt modelId="{D471BD91-87C7-4072-8F45-4A2B354361BD}" type="sibTrans" cxnId="{38167D6F-463B-4491-A90B-10363E34B569}">
      <dgm:prSet/>
      <dgm:spPr/>
      <dgm:t>
        <a:bodyPr/>
        <a:lstStyle/>
        <a:p>
          <a:endParaRPr lang="en-US" sz="4000"/>
        </a:p>
      </dgm:t>
    </dgm:pt>
    <dgm:pt modelId="{5809878B-8B87-4B5C-ACB2-E80EA3425302}">
      <dgm:prSet phldrT="[Text]" custT="1"/>
      <dgm:spPr>
        <a:solidFill>
          <a:schemeClr val="accent2">
            <a:lumMod val="50000"/>
          </a:schemeClr>
        </a:solidFill>
      </dgm:spPr>
      <dgm:t>
        <a:bodyPr/>
        <a:lstStyle/>
        <a:p>
          <a:r>
            <a:rPr lang="en-US" sz="2000" dirty="0" err="1"/>
            <a:t>MetaMap</a:t>
          </a:r>
          <a:endParaRPr lang="en-US" sz="2000" dirty="0"/>
        </a:p>
      </dgm:t>
    </dgm:pt>
    <dgm:pt modelId="{D20610D4-9166-4DAC-A217-F898BCD5D1BC}" type="parTrans" cxnId="{BD7C65DA-5265-41E4-ACDD-9FB4D938837E}">
      <dgm:prSet custT="1"/>
      <dgm:spPr/>
      <dgm:t>
        <a:bodyPr/>
        <a:lstStyle/>
        <a:p>
          <a:endParaRPr lang="en-US" sz="1050"/>
        </a:p>
      </dgm:t>
    </dgm:pt>
    <dgm:pt modelId="{19415E91-008D-4F8E-9030-40D17150DA62}" type="sibTrans" cxnId="{BD7C65DA-5265-41E4-ACDD-9FB4D938837E}">
      <dgm:prSet/>
      <dgm:spPr/>
      <dgm:t>
        <a:bodyPr/>
        <a:lstStyle/>
        <a:p>
          <a:endParaRPr lang="en-US" sz="4000"/>
        </a:p>
      </dgm:t>
    </dgm:pt>
    <dgm:pt modelId="{AF5F3850-FB20-483B-AE90-0380D37EAF81}">
      <dgm:prSet phldrT="[Text]" custT="1"/>
      <dgm:spPr>
        <a:solidFill>
          <a:schemeClr val="accent2">
            <a:lumMod val="50000"/>
          </a:schemeClr>
        </a:solidFill>
      </dgm:spPr>
      <dgm:t>
        <a:bodyPr vert="vert"/>
        <a:lstStyle/>
        <a:p>
          <a:r>
            <a:rPr lang="en-US" sz="1800" dirty="0"/>
            <a:t>Unigrams</a:t>
          </a:r>
        </a:p>
      </dgm:t>
    </dgm:pt>
    <dgm:pt modelId="{8ABBA2D5-1156-41C0-AADD-3BF3F2048341}" type="parTrans" cxnId="{F3FB9683-C627-4484-8BAA-5C2B88D08F78}">
      <dgm:prSet custT="1"/>
      <dgm:spPr/>
      <dgm:t>
        <a:bodyPr/>
        <a:lstStyle/>
        <a:p>
          <a:endParaRPr lang="en-US" sz="1050"/>
        </a:p>
      </dgm:t>
    </dgm:pt>
    <dgm:pt modelId="{7978B0CA-CED4-43DA-80D3-0E52DFF0380B}" type="sibTrans" cxnId="{F3FB9683-C627-4484-8BAA-5C2B88D08F78}">
      <dgm:prSet/>
      <dgm:spPr/>
      <dgm:t>
        <a:bodyPr/>
        <a:lstStyle/>
        <a:p>
          <a:endParaRPr lang="en-US" sz="4000"/>
        </a:p>
      </dgm:t>
    </dgm:pt>
    <dgm:pt modelId="{A637D47E-7ED5-4A64-B08D-251211A91849}">
      <dgm:prSet phldrT="[Text]" custT="1"/>
      <dgm:spPr>
        <a:solidFill>
          <a:schemeClr val="accent2">
            <a:lumMod val="50000"/>
          </a:schemeClr>
        </a:solidFill>
      </dgm:spPr>
      <dgm:t>
        <a:bodyPr vert="vert"/>
        <a:lstStyle/>
        <a:p>
          <a:r>
            <a:rPr lang="en-US" sz="1800" dirty="0"/>
            <a:t>Ordered Bigrams</a:t>
          </a:r>
        </a:p>
      </dgm:t>
    </dgm:pt>
    <dgm:pt modelId="{006FCD55-3E2E-4473-B74F-EA5CB6593840}" type="parTrans" cxnId="{202FA2F5-1596-4420-807A-4AF8472E9C39}">
      <dgm:prSet custT="1"/>
      <dgm:spPr/>
      <dgm:t>
        <a:bodyPr/>
        <a:lstStyle/>
        <a:p>
          <a:endParaRPr lang="en-US" sz="1050"/>
        </a:p>
      </dgm:t>
    </dgm:pt>
    <dgm:pt modelId="{BF7CD623-3667-40DB-A1D3-6730A69CF9CA}" type="sibTrans" cxnId="{202FA2F5-1596-4420-807A-4AF8472E9C39}">
      <dgm:prSet/>
      <dgm:spPr/>
      <dgm:t>
        <a:bodyPr/>
        <a:lstStyle/>
        <a:p>
          <a:endParaRPr lang="en-US" sz="4000"/>
        </a:p>
      </dgm:t>
    </dgm:pt>
    <dgm:pt modelId="{77CC0001-1C1F-4B91-B88F-22601914E491}">
      <dgm:prSet phldrT="[Text]" custT="1"/>
      <dgm:spPr>
        <a:solidFill>
          <a:schemeClr val="accent2">
            <a:lumMod val="50000"/>
          </a:schemeClr>
        </a:solidFill>
      </dgm:spPr>
      <dgm:t>
        <a:bodyPr vert="vert"/>
        <a:lstStyle/>
        <a:p>
          <a:r>
            <a:rPr lang="en-US" sz="1800" dirty="0"/>
            <a:t>Unordered Bigrams</a:t>
          </a:r>
        </a:p>
      </dgm:t>
    </dgm:pt>
    <dgm:pt modelId="{74FADA68-D6ED-42A1-942E-C9B632ACCD21}" type="parTrans" cxnId="{4BAC8541-A7F5-42C5-9463-23694425C7B8}">
      <dgm:prSet custT="1"/>
      <dgm:spPr/>
      <dgm:t>
        <a:bodyPr/>
        <a:lstStyle/>
        <a:p>
          <a:endParaRPr lang="en-US" sz="1050"/>
        </a:p>
      </dgm:t>
    </dgm:pt>
    <dgm:pt modelId="{E4C794B7-5D51-4B30-8407-CC80B040BAE9}" type="sibTrans" cxnId="{4BAC8541-A7F5-42C5-9463-23694425C7B8}">
      <dgm:prSet/>
      <dgm:spPr/>
      <dgm:t>
        <a:bodyPr/>
        <a:lstStyle/>
        <a:p>
          <a:endParaRPr lang="en-US" sz="4000"/>
        </a:p>
      </dgm:t>
    </dgm:pt>
    <dgm:pt modelId="{94F94F85-4CC4-4860-BBD2-C7CF09F41DF4}">
      <dgm:prSet phldrT="[Text]" custT="1"/>
      <dgm:spPr>
        <a:solidFill>
          <a:schemeClr val="tx2">
            <a:lumMod val="50000"/>
          </a:schemeClr>
        </a:solidFill>
      </dgm:spPr>
      <dgm:t>
        <a:bodyPr/>
        <a:lstStyle/>
        <a:p>
          <a:r>
            <a:rPr lang="en-US" sz="2000" dirty="0"/>
            <a:t>Direct Extraction</a:t>
          </a:r>
        </a:p>
      </dgm:t>
    </dgm:pt>
    <dgm:pt modelId="{A6E7437A-6DD8-4344-A8A7-B0B3B4C2D7F1}" type="parTrans" cxnId="{5B10D3E5-CF43-4A4B-9B6A-1C8E6D43AEDE}">
      <dgm:prSet custT="1"/>
      <dgm:spPr/>
      <dgm:t>
        <a:bodyPr/>
        <a:lstStyle/>
        <a:p>
          <a:endParaRPr lang="en-US" sz="1400"/>
        </a:p>
      </dgm:t>
    </dgm:pt>
    <dgm:pt modelId="{9ABDF9C0-482A-46B6-9723-419C237EE05F}" type="sibTrans" cxnId="{5B10D3E5-CF43-4A4B-9B6A-1C8E6D43AEDE}">
      <dgm:prSet/>
      <dgm:spPr/>
      <dgm:t>
        <a:bodyPr/>
        <a:lstStyle/>
        <a:p>
          <a:endParaRPr lang="en-US" sz="4000"/>
        </a:p>
      </dgm:t>
    </dgm:pt>
    <dgm:pt modelId="{1C4BDFFF-A78E-4E16-A97A-4F25C1EA9501}">
      <dgm:prSet phldrT="[Text]" custT="1"/>
      <dgm:spPr>
        <a:solidFill>
          <a:schemeClr val="accent2">
            <a:lumMod val="50000"/>
          </a:schemeClr>
        </a:solidFill>
      </dgm:spPr>
      <dgm:t>
        <a:bodyPr/>
        <a:lstStyle/>
        <a:p>
          <a:r>
            <a:rPr lang="en-US" sz="1800" dirty="0"/>
            <a:t>Relationships Table</a:t>
          </a:r>
        </a:p>
      </dgm:t>
    </dgm:pt>
    <dgm:pt modelId="{8351EAFC-7AB4-45B4-ABC6-DDB55D509C43}" type="parTrans" cxnId="{950339E2-0200-420E-AE35-F443540578F6}">
      <dgm:prSet custT="1"/>
      <dgm:spPr/>
      <dgm:t>
        <a:bodyPr/>
        <a:lstStyle/>
        <a:p>
          <a:endParaRPr lang="en-US" sz="1400"/>
        </a:p>
      </dgm:t>
    </dgm:pt>
    <dgm:pt modelId="{17A63B98-0D3C-4AB1-BBDD-60E89EB2096C}" type="sibTrans" cxnId="{950339E2-0200-420E-AE35-F443540578F6}">
      <dgm:prSet/>
      <dgm:spPr/>
      <dgm:t>
        <a:bodyPr/>
        <a:lstStyle/>
        <a:p>
          <a:endParaRPr lang="en-US" sz="4000"/>
        </a:p>
      </dgm:t>
    </dgm:pt>
    <dgm:pt modelId="{53F9EF45-4CD1-4F53-A46E-80A7E495F9D0}">
      <dgm:prSet phldrT="[Text]" custT="1"/>
      <dgm:spPr>
        <a:solidFill>
          <a:schemeClr val="tx2">
            <a:lumMod val="50000"/>
          </a:schemeClr>
        </a:solidFill>
      </dgm:spPr>
      <dgm:t>
        <a:bodyPr/>
        <a:lstStyle/>
        <a:p>
          <a:r>
            <a:rPr lang="en-US" sz="2000" dirty="0"/>
            <a:t>Health-related Measure</a:t>
          </a:r>
        </a:p>
      </dgm:t>
    </dgm:pt>
    <dgm:pt modelId="{723ACADA-3260-4543-984A-A95F187FDE83}" type="parTrans" cxnId="{7B0BFC6D-874E-44DF-8089-5D046913261B}">
      <dgm:prSet custT="1"/>
      <dgm:spPr/>
      <dgm:t>
        <a:bodyPr/>
        <a:lstStyle/>
        <a:p>
          <a:endParaRPr lang="en-US" sz="1400"/>
        </a:p>
      </dgm:t>
    </dgm:pt>
    <dgm:pt modelId="{BCFA67F2-688E-4A31-BA48-7D4515C08B8D}" type="sibTrans" cxnId="{7B0BFC6D-874E-44DF-8089-5D046913261B}">
      <dgm:prSet/>
      <dgm:spPr/>
      <dgm:t>
        <a:bodyPr/>
        <a:lstStyle/>
        <a:p>
          <a:endParaRPr lang="en-US" sz="4000"/>
        </a:p>
      </dgm:t>
    </dgm:pt>
    <dgm:pt modelId="{A1646B0B-8AF7-45F5-BB06-2376AC925BEF}">
      <dgm:prSet phldrT="[Text]" custT="1"/>
      <dgm:spPr>
        <a:solidFill>
          <a:schemeClr val="tx2">
            <a:lumMod val="50000"/>
          </a:schemeClr>
        </a:solidFill>
      </dgm:spPr>
      <dgm:t>
        <a:bodyPr/>
        <a:lstStyle/>
        <a:p>
          <a:r>
            <a:rPr lang="en-US" sz="2000"/>
            <a:t>MetaMap</a:t>
          </a:r>
          <a:endParaRPr lang="en-US" sz="2000" dirty="0"/>
        </a:p>
      </dgm:t>
    </dgm:pt>
    <dgm:pt modelId="{C52EA732-8474-4904-B46F-978048534E7D}" type="parTrans" cxnId="{E8234CCA-1313-45AA-9CE6-6B20327179C2}">
      <dgm:prSet/>
      <dgm:spPr/>
      <dgm:t>
        <a:bodyPr/>
        <a:lstStyle/>
        <a:p>
          <a:endParaRPr lang="en-US"/>
        </a:p>
      </dgm:t>
    </dgm:pt>
    <dgm:pt modelId="{F4D8F035-1F56-4C08-BC5E-BDA655F426A0}" type="sibTrans" cxnId="{E8234CCA-1313-45AA-9CE6-6B20327179C2}">
      <dgm:prSet/>
      <dgm:spPr/>
      <dgm:t>
        <a:bodyPr/>
        <a:lstStyle/>
        <a:p>
          <a:endParaRPr lang="en-US"/>
        </a:p>
      </dgm:t>
    </dgm:pt>
    <dgm:pt modelId="{F05FEA02-193B-42A1-ABB8-C8B04904B61C}">
      <dgm:prSet phldrT="[Text]"/>
      <dgm:spPr>
        <a:solidFill>
          <a:schemeClr val="tx2">
            <a:lumMod val="50000"/>
          </a:schemeClr>
        </a:solidFill>
      </dgm:spPr>
      <dgm:t>
        <a:bodyPr vert="vert"/>
        <a:lstStyle/>
        <a:p>
          <a:r>
            <a:rPr lang="en-US" dirty="0"/>
            <a:t>Unigrams</a:t>
          </a:r>
        </a:p>
      </dgm:t>
    </dgm:pt>
    <dgm:pt modelId="{ABC404BF-D639-4CC3-A534-4506F9615E96}" type="parTrans" cxnId="{74FBBA85-A190-48B5-BF00-DAE096559D04}">
      <dgm:prSet/>
      <dgm:spPr/>
      <dgm:t>
        <a:bodyPr/>
        <a:lstStyle/>
        <a:p>
          <a:endParaRPr lang="en-US"/>
        </a:p>
      </dgm:t>
    </dgm:pt>
    <dgm:pt modelId="{BD1D1F10-0AFD-4B38-926B-2E7981EF4B04}" type="sibTrans" cxnId="{74FBBA85-A190-48B5-BF00-DAE096559D04}">
      <dgm:prSet/>
      <dgm:spPr/>
      <dgm:t>
        <a:bodyPr/>
        <a:lstStyle/>
        <a:p>
          <a:endParaRPr lang="en-US"/>
        </a:p>
      </dgm:t>
    </dgm:pt>
    <dgm:pt modelId="{A2FDDE3F-2708-477F-9EC2-CF9AB7752E41}">
      <dgm:prSet phldrT="[Text]"/>
      <dgm:spPr>
        <a:solidFill>
          <a:schemeClr val="tx2">
            <a:lumMod val="50000"/>
          </a:schemeClr>
        </a:solidFill>
      </dgm:spPr>
      <dgm:t>
        <a:bodyPr vert="vert"/>
        <a:lstStyle/>
        <a:p>
          <a:r>
            <a:rPr lang="en-US" dirty="0"/>
            <a:t>Ordered Bigrams</a:t>
          </a:r>
        </a:p>
      </dgm:t>
    </dgm:pt>
    <dgm:pt modelId="{8C142852-A7E6-49B7-BD58-9EE69BDC7026}" type="parTrans" cxnId="{0BA90E2E-26C2-4662-B238-7EAC9D5678FC}">
      <dgm:prSet/>
      <dgm:spPr/>
      <dgm:t>
        <a:bodyPr/>
        <a:lstStyle/>
        <a:p>
          <a:endParaRPr lang="en-US"/>
        </a:p>
      </dgm:t>
    </dgm:pt>
    <dgm:pt modelId="{0B10A3FF-1277-4CFE-A198-17A215CB8405}" type="sibTrans" cxnId="{0BA90E2E-26C2-4662-B238-7EAC9D5678FC}">
      <dgm:prSet/>
      <dgm:spPr/>
      <dgm:t>
        <a:bodyPr/>
        <a:lstStyle/>
        <a:p>
          <a:endParaRPr lang="en-US"/>
        </a:p>
      </dgm:t>
    </dgm:pt>
    <dgm:pt modelId="{35B0B4B7-418B-4E7F-8AC8-0D44BE018552}">
      <dgm:prSet phldrT="[Text]"/>
      <dgm:spPr>
        <a:solidFill>
          <a:schemeClr val="tx2">
            <a:lumMod val="50000"/>
          </a:schemeClr>
        </a:solidFill>
      </dgm:spPr>
      <dgm:t>
        <a:bodyPr vert="vert"/>
        <a:lstStyle/>
        <a:p>
          <a:r>
            <a:rPr lang="en-US" dirty="0"/>
            <a:t>Unordered Bigrams</a:t>
          </a:r>
        </a:p>
      </dgm:t>
    </dgm:pt>
    <dgm:pt modelId="{5FCF962A-C4A7-4BC0-B823-983B77BA0799}" type="parTrans" cxnId="{F393FED6-27EE-4B89-A4C1-9543EF8F6A91}">
      <dgm:prSet/>
      <dgm:spPr/>
      <dgm:t>
        <a:bodyPr/>
        <a:lstStyle/>
        <a:p>
          <a:endParaRPr lang="en-US"/>
        </a:p>
      </dgm:t>
    </dgm:pt>
    <dgm:pt modelId="{94A40238-8C8F-488D-9336-301678A8892C}" type="sibTrans" cxnId="{F393FED6-27EE-4B89-A4C1-9543EF8F6A91}">
      <dgm:prSet/>
      <dgm:spPr/>
      <dgm:t>
        <a:bodyPr/>
        <a:lstStyle/>
        <a:p>
          <a:endParaRPr lang="en-US"/>
        </a:p>
      </dgm:t>
    </dgm:pt>
    <dgm:pt modelId="{EC4D09AC-122F-422D-850B-2CA1A0B6618E}" type="pres">
      <dgm:prSet presAssocID="{5349796E-FF1A-42F8-99A0-2B586FB84E73}" presName="Name0" presStyleCnt="0">
        <dgm:presLayoutVars>
          <dgm:chPref val="1"/>
          <dgm:dir/>
          <dgm:animOne val="branch"/>
          <dgm:animLvl val="lvl"/>
          <dgm:resizeHandles/>
        </dgm:presLayoutVars>
      </dgm:prSet>
      <dgm:spPr/>
    </dgm:pt>
    <dgm:pt modelId="{7570A5BA-0FD6-48BD-812C-97B35B09AC29}" type="pres">
      <dgm:prSet presAssocID="{7642F782-A02D-49BF-AFDA-BA4A7DA811A4}" presName="vertOne" presStyleCnt="0"/>
      <dgm:spPr/>
    </dgm:pt>
    <dgm:pt modelId="{8647D42D-2D38-411E-A4CC-12A83EFDB665}" type="pres">
      <dgm:prSet presAssocID="{7642F782-A02D-49BF-AFDA-BA4A7DA811A4}" presName="txOne" presStyleLbl="node0" presStyleIdx="0" presStyleCnt="1">
        <dgm:presLayoutVars>
          <dgm:chPref val="3"/>
        </dgm:presLayoutVars>
      </dgm:prSet>
      <dgm:spPr/>
    </dgm:pt>
    <dgm:pt modelId="{B197982F-4C1D-4325-A1FC-A09544C34C1B}" type="pres">
      <dgm:prSet presAssocID="{7642F782-A02D-49BF-AFDA-BA4A7DA811A4}" presName="parTransOne" presStyleCnt="0"/>
      <dgm:spPr/>
    </dgm:pt>
    <dgm:pt modelId="{043888CB-7144-43F8-B0C6-3910DDCDBCC7}" type="pres">
      <dgm:prSet presAssocID="{7642F782-A02D-49BF-AFDA-BA4A7DA811A4}" presName="horzOne" presStyleCnt="0"/>
      <dgm:spPr/>
    </dgm:pt>
    <dgm:pt modelId="{33536A8E-1E16-4112-A673-F980C58C713F}" type="pres">
      <dgm:prSet presAssocID="{8128725B-399A-49C8-8857-D4FF68BCAC9F}" presName="vertTwo" presStyleCnt="0"/>
      <dgm:spPr/>
    </dgm:pt>
    <dgm:pt modelId="{2FB5DD2A-EDF7-4641-9128-5D7AEA09DC62}" type="pres">
      <dgm:prSet presAssocID="{8128725B-399A-49C8-8857-D4FF68BCAC9F}" presName="txTwo" presStyleLbl="node2" presStyleIdx="0" presStyleCnt="4">
        <dgm:presLayoutVars>
          <dgm:chPref val="3"/>
        </dgm:presLayoutVars>
      </dgm:prSet>
      <dgm:spPr/>
    </dgm:pt>
    <dgm:pt modelId="{2FD4718B-63FC-410D-8E4C-CBC0B909CC87}" type="pres">
      <dgm:prSet presAssocID="{8128725B-399A-49C8-8857-D4FF68BCAC9F}" presName="parTransTwo" presStyleCnt="0"/>
      <dgm:spPr/>
    </dgm:pt>
    <dgm:pt modelId="{B5351804-3B31-4359-99D0-5A1ACC28234E}" type="pres">
      <dgm:prSet presAssocID="{8128725B-399A-49C8-8857-D4FF68BCAC9F}" presName="horzTwo" presStyleCnt="0"/>
      <dgm:spPr/>
    </dgm:pt>
    <dgm:pt modelId="{FCDEDBF7-8888-4696-B963-BB78DBE2257E}" type="pres">
      <dgm:prSet presAssocID="{10F47C41-8B80-48D7-809C-A7F5E25FE142}" presName="vertThree" presStyleCnt="0"/>
      <dgm:spPr/>
    </dgm:pt>
    <dgm:pt modelId="{5B315DD4-0F26-4ABA-9679-A619C798C1B8}" type="pres">
      <dgm:prSet presAssocID="{10F47C41-8B80-48D7-809C-A7F5E25FE142}" presName="txThree" presStyleLbl="node3" presStyleIdx="0" presStyleCnt="6">
        <dgm:presLayoutVars>
          <dgm:chPref val="3"/>
        </dgm:presLayoutVars>
      </dgm:prSet>
      <dgm:spPr/>
    </dgm:pt>
    <dgm:pt modelId="{C399E2C5-CCAC-4571-B78B-2CD2E915F2E8}" type="pres">
      <dgm:prSet presAssocID="{10F47C41-8B80-48D7-809C-A7F5E25FE142}" presName="parTransThree" presStyleCnt="0"/>
      <dgm:spPr/>
    </dgm:pt>
    <dgm:pt modelId="{E1313210-3BF3-4460-A0E9-CFB09C061897}" type="pres">
      <dgm:prSet presAssocID="{10F47C41-8B80-48D7-809C-A7F5E25FE142}" presName="horzThree" presStyleCnt="0"/>
      <dgm:spPr/>
    </dgm:pt>
    <dgm:pt modelId="{555F34F6-B374-4ED1-8AE8-2DD2B1D65C08}" type="pres">
      <dgm:prSet presAssocID="{88C38A2D-488F-4C1D-86B3-7D71C2F07101}" presName="vertFour" presStyleCnt="0">
        <dgm:presLayoutVars>
          <dgm:chPref val="3"/>
        </dgm:presLayoutVars>
      </dgm:prSet>
      <dgm:spPr/>
    </dgm:pt>
    <dgm:pt modelId="{9E483EE1-BB18-4FCA-920B-8F68DC610622}" type="pres">
      <dgm:prSet presAssocID="{88C38A2D-488F-4C1D-86B3-7D71C2F07101}" presName="txFour" presStyleLbl="node4" presStyleIdx="0" presStyleCnt="18">
        <dgm:presLayoutVars>
          <dgm:chPref val="3"/>
        </dgm:presLayoutVars>
      </dgm:prSet>
      <dgm:spPr/>
    </dgm:pt>
    <dgm:pt modelId="{041B5DD8-E89A-422D-BC59-8B5E1A570422}" type="pres">
      <dgm:prSet presAssocID="{88C38A2D-488F-4C1D-86B3-7D71C2F07101}" presName="horzFour" presStyleCnt="0"/>
      <dgm:spPr/>
    </dgm:pt>
    <dgm:pt modelId="{55B99B64-1997-4430-866D-04E0080AD84C}" type="pres">
      <dgm:prSet presAssocID="{8449A992-0040-4A1B-B95E-6A4E89D18EED}" presName="sibSpaceFour" presStyleCnt="0"/>
      <dgm:spPr/>
    </dgm:pt>
    <dgm:pt modelId="{D0754F7D-DE68-41A1-BA3C-68A3EDD65D78}" type="pres">
      <dgm:prSet presAssocID="{DC3813C7-DFA3-4667-B76B-DF5E059931B0}" presName="vertFour" presStyleCnt="0">
        <dgm:presLayoutVars>
          <dgm:chPref val="3"/>
        </dgm:presLayoutVars>
      </dgm:prSet>
      <dgm:spPr/>
    </dgm:pt>
    <dgm:pt modelId="{C6458FC0-2A65-4F89-A7DF-CBA6AEF960DB}" type="pres">
      <dgm:prSet presAssocID="{DC3813C7-DFA3-4667-B76B-DF5E059931B0}" presName="txFour" presStyleLbl="node4" presStyleIdx="1" presStyleCnt="18">
        <dgm:presLayoutVars>
          <dgm:chPref val="3"/>
        </dgm:presLayoutVars>
      </dgm:prSet>
      <dgm:spPr/>
    </dgm:pt>
    <dgm:pt modelId="{D5454747-769E-4581-B770-E5D36DB4B58A}" type="pres">
      <dgm:prSet presAssocID="{DC3813C7-DFA3-4667-B76B-DF5E059931B0}" presName="horzFour" presStyleCnt="0"/>
      <dgm:spPr/>
    </dgm:pt>
    <dgm:pt modelId="{B6F6F0A6-A17B-414F-95E3-5B4D7665016A}" type="pres">
      <dgm:prSet presAssocID="{B582D3F4-1304-43D2-890B-D3A8B75C0E8B}" presName="sibSpaceFour" presStyleCnt="0"/>
      <dgm:spPr/>
    </dgm:pt>
    <dgm:pt modelId="{22CF31D3-F563-4D86-B99A-E0E9EE924139}" type="pres">
      <dgm:prSet presAssocID="{0C130065-912E-437F-B2F7-BABE489B799A}" presName="vertFour" presStyleCnt="0">
        <dgm:presLayoutVars>
          <dgm:chPref val="3"/>
        </dgm:presLayoutVars>
      </dgm:prSet>
      <dgm:spPr/>
    </dgm:pt>
    <dgm:pt modelId="{614FDF4C-7BBD-4D78-9DFB-67842ABEC3B2}" type="pres">
      <dgm:prSet presAssocID="{0C130065-912E-437F-B2F7-BABE489B799A}" presName="txFour" presStyleLbl="node4" presStyleIdx="2" presStyleCnt="18">
        <dgm:presLayoutVars>
          <dgm:chPref val="3"/>
        </dgm:presLayoutVars>
      </dgm:prSet>
      <dgm:spPr/>
    </dgm:pt>
    <dgm:pt modelId="{DAFE621D-822C-4CEA-8A48-CC35F3D178B4}" type="pres">
      <dgm:prSet presAssocID="{0C130065-912E-437F-B2F7-BABE489B799A}" presName="horzFour" presStyleCnt="0"/>
      <dgm:spPr/>
    </dgm:pt>
    <dgm:pt modelId="{A153AD74-A927-4FF1-A0E6-10364BB00F5B}" type="pres">
      <dgm:prSet presAssocID="{D471BD91-87C7-4072-8F45-4A2B354361BD}" presName="sibSpaceThree" presStyleCnt="0"/>
      <dgm:spPr/>
    </dgm:pt>
    <dgm:pt modelId="{33373C8D-28E5-48F2-8ADA-C2637F987B06}" type="pres">
      <dgm:prSet presAssocID="{5809878B-8B87-4B5C-ACB2-E80EA3425302}" presName="vertThree" presStyleCnt="0"/>
      <dgm:spPr/>
    </dgm:pt>
    <dgm:pt modelId="{DD78A3BF-EE5B-4A68-AA1A-47C5462373D0}" type="pres">
      <dgm:prSet presAssocID="{5809878B-8B87-4B5C-ACB2-E80EA3425302}" presName="txThree" presStyleLbl="node3" presStyleIdx="1" presStyleCnt="6">
        <dgm:presLayoutVars>
          <dgm:chPref val="3"/>
        </dgm:presLayoutVars>
      </dgm:prSet>
      <dgm:spPr/>
    </dgm:pt>
    <dgm:pt modelId="{30485E95-6B7A-48D4-9230-EF29D011024B}" type="pres">
      <dgm:prSet presAssocID="{5809878B-8B87-4B5C-ACB2-E80EA3425302}" presName="parTransThree" presStyleCnt="0"/>
      <dgm:spPr/>
    </dgm:pt>
    <dgm:pt modelId="{797C9239-8BBD-4380-93D4-8BD719489E98}" type="pres">
      <dgm:prSet presAssocID="{5809878B-8B87-4B5C-ACB2-E80EA3425302}" presName="horzThree" presStyleCnt="0"/>
      <dgm:spPr/>
    </dgm:pt>
    <dgm:pt modelId="{3EFB51C4-51C5-4ECA-99C8-57B9D5C4DCAE}" type="pres">
      <dgm:prSet presAssocID="{AF5F3850-FB20-483B-AE90-0380D37EAF81}" presName="vertFour" presStyleCnt="0">
        <dgm:presLayoutVars>
          <dgm:chPref val="3"/>
        </dgm:presLayoutVars>
      </dgm:prSet>
      <dgm:spPr/>
    </dgm:pt>
    <dgm:pt modelId="{25F392F6-151B-43BC-9F82-7022DA1E37B2}" type="pres">
      <dgm:prSet presAssocID="{AF5F3850-FB20-483B-AE90-0380D37EAF81}" presName="txFour" presStyleLbl="node4" presStyleIdx="3" presStyleCnt="18">
        <dgm:presLayoutVars>
          <dgm:chPref val="3"/>
        </dgm:presLayoutVars>
      </dgm:prSet>
      <dgm:spPr/>
    </dgm:pt>
    <dgm:pt modelId="{15A9DBF8-FE6F-4493-9624-5723C496CD63}" type="pres">
      <dgm:prSet presAssocID="{AF5F3850-FB20-483B-AE90-0380D37EAF81}" presName="horzFour" presStyleCnt="0"/>
      <dgm:spPr/>
    </dgm:pt>
    <dgm:pt modelId="{4EA93F08-61F4-4167-9D5B-84F0A6AA3F80}" type="pres">
      <dgm:prSet presAssocID="{7978B0CA-CED4-43DA-80D3-0E52DFF0380B}" presName="sibSpaceFour" presStyleCnt="0"/>
      <dgm:spPr/>
    </dgm:pt>
    <dgm:pt modelId="{8F5AD601-84C6-43D3-88F5-EF69555D7C92}" type="pres">
      <dgm:prSet presAssocID="{A637D47E-7ED5-4A64-B08D-251211A91849}" presName="vertFour" presStyleCnt="0">
        <dgm:presLayoutVars>
          <dgm:chPref val="3"/>
        </dgm:presLayoutVars>
      </dgm:prSet>
      <dgm:spPr/>
    </dgm:pt>
    <dgm:pt modelId="{140B43CE-B728-4A02-BF9A-AD448162C99C}" type="pres">
      <dgm:prSet presAssocID="{A637D47E-7ED5-4A64-B08D-251211A91849}" presName="txFour" presStyleLbl="node4" presStyleIdx="4" presStyleCnt="18">
        <dgm:presLayoutVars>
          <dgm:chPref val="3"/>
        </dgm:presLayoutVars>
      </dgm:prSet>
      <dgm:spPr/>
    </dgm:pt>
    <dgm:pt modelId="{F81E2135-AFD9-4776-B535-87A816F3E28A}" type="pres">
      <dgm:prSet presAssocID="{A637D47E-7ED5-4A64-B08D-251211A91849}" presName="horzFour" presStyleCnt="0"/>
      <dgm:spPr/>
    </dgm:pt>
    <dgm:pt modelId="{963C18D8-7AC3-40F4-BE11-8BD7728FBFC1}" type="pres">
      <dgm:prSet presAssocID="{BF7CD623-3667-40DB-A1D3-6730A69CF9CA}" presName="sibSpaceFour" presStyleCnt="0"/>
      <dgm:spPr/>
    </dgm:pt>
    <dgm:pt modelId="{C1386E53-E8D3-41D8-AE75-D397F03A5518}" type="pres">
      <dgm:prSet presAssocID="{77CC0001-1C1F-4B91-B88F-22601914E491}" presName="vertFour" presStyleCnt="0">
        <dgm:presLayoutVars>
          <dgm:chPref val="3"/>
        </dgm:presLayoutVars>
      </dgm:prSet>
      <dgm:spPr/>
    </dgm:pt>
    <dgm:pt modelId="{A410603D-3745-44B2-B4FA-702287B4D697}" type="pres">
      <dgm:prSet presAssocID="{77CC0001-1C1F-4B91-B88F-22601914E491}" presName="txFour" presStyleLbl="node4" presStyleIdx="5" presStyleCnt="18">
        <dgm:presLayoutVars>
          <dgm:chPref val="3"/>
        </dgm:presLayoutVars>
      </dgm:prSet>
      <dgm:spPr/>
    </dgm:pt>
    <dgm:pt modelId="{5126BCFA-DA97-4672-9F3A-9735FE8F02E0}" type="pres">
      <dgm:prSet presAssocID="{77CC0001-1C1F-4B91-B88F-22601914E491}" presName="horzFour" presStyleCnt="0"/>
      <dgm:spPr/>
    </dgm:pt>
    <dgm:pt modelId="{12D48BBF-5E8C-4330-A225-5E53D9027576}" type="pres">
      <dgm:prSet presAssocID="{926E1E26-34D8-4953-88D5-F22B9E60E81D}" presName="sibSpaceTwo" presStyleCnt="0"/>
      <dgm:spPr/>
    </dgm:pt>
    <dgm:pt modelId="{4F259881-72DD-46D8-B138-5909F6F93ABA}" type="pres">
      <dgm:prSet presAssocID="{18C27FF5-1EDF-4402-A535-8E5247FF3230}" presName="vertTwo" presStyleCnt="0"/>
      <dgm:spPr/>
    </dgm:pt>
    <dgm:pt modelId="{2AB35B30-48CA-4459-886C-EE9C039A0C66}" type="pres">
      <dgm:prSet presAssocID="{18C27FF5-1EDF-4402-A535-8E5247FF3230}" presName="txTwo" presStyleLbl="node2" presStyleIdx="1" presStyleCnt="4" custLinFactNeighborX="-344" custLinFactNeighborY="-27366">
        <dgm:presLayoutVars>
          <dgm:chPref val="3"/>
        </dgm:presLayoutVars>
      </dgm:prSet>
      <dgm:spPr/>
    </dgm:pt>
    <dgm:pt modelId="{FA9B6451-BE0B-4718-86BF-147938F5BC69}" type="pres">
      <dgm:prSet presAssocID="{18C27FF5-1EDF-4402-A535-8E5247FF3230}" presName="parTransTwo" presStyleCnt="0"/>
      <dgm:spPr/>
    </dgm:pt>
    <dgm:pt modelId="{EB933EA0-1B68-4C3A-BC95-31AE6F8811DC}" type="pres">
      <dgm:prSet presAssocID="{18C27FF5-1EDF-4402-A535-8E5247FF3230}" presName="horzTwo" presStyleCnt="0"/>
      <dgm:spPr/>
    </dgm:pt>
    <dgm:pt modelId="{96BEC009-62C9-4437-8A1F-F612E7B2BECD}" type="pres">
      <dgm:prSet presAssocID="{94F94F85-4CC4-4860-BBD2-C7CF09F41DF4}" presName="vertThree" presStyleCnt="0"/>
      <dgm:spPr/>
    </dgm:pt>
    <dgm:pt modelId="{A40525EC-94E2-4D84-93EC-288ADE9C796A}" type="pres">
      <dgm:prSet presAssocID="{94F94F85-4CC4-4860-BBD2-C7CF09F41DF4}" presName="txThree" presStyleLbl="node3" presStyleIdx="2" presStyleCnt="6">
        <dgm:presLayoutVars>
          <dgm:chPref val="3"/>
        </dgm:presLayoutVars>
      </dgm:prSet>
      <dgm:spPr/>
    </dgm:pt>
    <dgm:pt modelId="{552CACFF-3455-4738-9A8E-E5668FFFF1D2}" type="pres">
      <dgm:prSet presAssocID="{94F94F85-4CC4-4860-BBD2-C7CF09F41DF4}" presName="parTransThree" presStyleCnt="0"/>
      <dgm:spPr/>
    </dgm:pt>
    <dgm:pt modelId="{98A76E48-36ED-43FF-8881-C123E6D3AC6C}" type="pres">
      <dgm:prSet presAssocID="{94F94F85-4CC4-4860-BBD2-C7CF09F41DF4}" presName="horzThree" presStyleCnt="0"/>
      <dgm:spPr/>
    </dgm:pt>
    <dgm:pt modelId="{77605193-5012-4C3B-9E12-5CF9BD0895E7}" type="pres">
      <dgm:prSet presAssocID="{8C6EF56E-F24F-484E-923F-8AD388A516A1}" presName="vertFour" presStyleCnt="0">
        <dgm:presLayoutVars>
          <dgm:chPref val="3"/>
        </dgm:presLayoutVars>
      </dgm:prSet>
      <dgm:spPr/>
    </dgm:pt>
    <dgm:pt modelId="{F3CC3116-DC21-49CE-98F8-5EC874993B08}" type="pres">
      <dgm:prSet presAssocID="{8C6EF56E-F24F-484E-923F-8AD388A516A1}" presName="txFour" presStyleLbl="node4" presStyleIdx="6" presStyleCnt="18">
        <dgm:presLayoutVars>
          <dgm:chPref val="3"/>
        </dgm:presLayoutVars>
      </dgm:prSet>
      <dgm:spPr/>
    </dgm:pt>
    <dgm:pt modelId="{6DD7B32B-478D-4047-A2C4-54DF1381D77E}" type="pres">
      <dgm:prSet presAssocID="{8C6EF56E-F24F-484E-923F-8AD388A516A1}" presName="horzFour" presStyleCnt="0"/>
      <dgm:spPr/>
    </dgm:pt>
    <dgm:pt modelId="{0E4E3345-5233-4978-AD14-DE356D4F88C7}" type="pres">
      <dgm:prSet presAssocID="{CE1EC047-99FE-457B-8729-930AC68D0334}" presName="sibSpaceFour" presStyleCnt="0"/>
      <dgm:spPr/>
    </dgm:pt>
    <dgm:pt modelId="{A6B187D3-AD30-4DE0-B2A7-5EDB41D95DE3}" type="pres">
      <dgm:prSet presAssocID="{E195CBD9-D0EE-4950-9966-3C26A4E241E7}" presName="vertFour" presStyleCnt="0">
        <dgm:presLayoutVars>
          <dgm:chPref val="3"/>
        </dgm:presLayoutVars>
      </dgm:prSet>
      <dgm:spPr/>
    </dgm:pt>
    <dgm:pt modelId="{F17EEE8F-806D-4110-9173-490301349CD0}" type="pres">
      <dgm:prSet presAssocID="{E195CBD9-D0EE-4950-9966-3C26A4E241E7}" presName="txFour" presStyleLbl="node4" presStyleIdx="7" presStyleCnt="18">
        <dgm:presLayoutVars>
          <dgm:chPref val="3"/>
        </dgm:presLayoutVars>
      </dgm:prSet>
      <dgm:spPr/>
    </dgm:pt>
    <dgm:pt modelId="{3913ED61-11E9-4149-A909-9947E1D1A7F8}" type="pres">
      <dgm:prSet presAssocID="{E195CBD9-D0EE-4950-9966-3C26A4E241E7}" presName="horzFour" presStyleCnt="0"/>
      <dgm:spPr/>
    </dgm:pt>
    <dgm:pt modelId="{E4065F9F-414F-4FA3-925A-E4D13B30627C}" type="pres">
      <dgm:prSet presAssocID="{D14C39D6-547E-4FE6-888F-01497AF5EE63}" presName="sibSpaceFour" presStyleCnt="0"/>
      <dgm:spPr/>
    </dgm:pt>
    <dgm:pt modelId="{CC3DC1D5-8336-4587-B9F0-44F4870297EE}" type="pres">
      <dgm:prSet presAssocID="{FAF883BD-28DA-4E7F-8626-DC9781A3B177}" presName="vertFour" presStyleCnt="0">
        <dgm:presLayoutVars>
          <dgm:chPref val="3"/>
        </dgm:presLayoutVars>
      </dgm:prSet>
      <dgm:spPr/>
    </dgm:pt>
    <dgm:pt modelId="{A0CBAF96-4AC1-4AF3-A726-68B8E9DB20DB}" type="pres">
      <dgm:prSet presAssocID="{FAF883BD-28DA-4E7F-8626-DC9781A3B177}" presName="txFour" presStyleLbl="node4" presStyleIdx="8" presStyleCnt="18">
        <dgm:presLayoutVars>
          <dgm:chPref val="3"/>
        </dgm:presLayoutVars>
      </dgm:prSet>
      <dgm:spPr/>
    </dgm:pt>
    <dgm:pt modelId="{1DC58949-F38A-45A7-9FFC-EA2A1BBCB8AC}" type="pres">
      <dgm:prSet presAssocID="{FAF883BD-28DA-4E7F-8626-DC9781A3B177}" presName="horzFour" presStyleCnt="0"/>
      <dgm:spPr/>
    </dgm:pt>
    <dgm:pt modelId="{78778217-8EF7-4B58-8109-0E8DB28B2194}" type="pres">
      <dgm:prSet presAssocID="{9ABDF9C0-482A-46B6-9723-419C237EE05F}" presName="sibSpaceThree" presStyleCnt="0"/>
      <dgm:spPr/>
    </dgm:pt>
    <dgm:pt modelId="{7F9FA60A-88DD-4025-BA2D-D7ED2DF5D865}" type="pres">
      <dgm:prSet presAssocID="{A1646B0B-8AF7-45F5-BB06-2376AC925BEF}" presName="vertThree" presStyleCnt="0"/>
      <dgm:spPr/>
    </dgm:pt>
    <dgm:pt modelId="{49EA169B-E620-4006-AD72-1A185E09D796}" type="pres">
      <dgm:prSet presAssocID="{A1646B0B-8AF7-45F5-BB06-2376AC925BEF}" presName="txThree" presStyleLbl="node3" presStyleIdx="3" presStyleCnt="6">
        <dgm:presLayoutVars>
          <dgm:chPref val="3"/>
        </dgm:presLayoutVars>
      </dgm:prSet>
      <dgm:spPr/>
    </dgm:pt>
    <dgm:pt modelId="{CE77DF1B-FC3E-44FA-A1F8-39FC373D8B82}" type="pres">
      <dgm:prSet presAssocID="{A1646B0B-8AF7-45F5-BB06-2376AC925BEF}" presName="parTransThree" presStyleCnt="0"/>
      <dgm:spPr/>
    </dgm:pt>
    <dgm:pt modelId="{90BC1924-8028-42E4-BDEE-52CD82DEEA14}" type="pres">
      <dgm:prSet presAssocID="{A1646B0B-8AF7-45F5-BB06-2376AC925BEF}" presName="horzThree" presStyleCnt="0"/>
      <dgm:spPr/>
    </dgm:pt>
    <dgm:pt modelId="{9B61E00B-D2B2-42DB-89BB-3CE3142D7353}" type="pres">
      <dgm:prSet presAssocID="{F05FEA02-193B-42A1-ABB8-C8B04904B61C}" presName="vertFour" presStyleCnt="0">
        <dgm:presLayoutVars>
          <dgm:chPref val="3"/>
        </dgm:presLayoutVars>
      </dgm:prSet>
      <dgm:spPr/>
    </dgm:pt>
    <dgm:pt modelId="{273FC8C0-C83A-428A-81D7-8671FB4BC487}" type="pres">
      <dgm:prSet presAssocID="{F05FEA02-193B-42A1-ABB8-C8B04904B61C}" presName="txFour" presStyleLbl="node4" presStyleIdx="9" presStyleCnt="18">
        <dgm:presLayoutVars>
          <dgm:chPref val="3"/>
        </dgm:presLayoutVars>
      </dgm:prSet>
      <dgm:spPr/>
    </dgm:pt>
    <dgm:pt modelId="{F0748B97-F543-459C-B4F8-3BFE6B2FCAF2}" type="pres">
      <dgm:prSet presAssocID="{F05FEA02-193B-42A1-ABB8-C8B04904B61C}" presName="horzFour" presStyleCnt="0"/>
      <dgm:spPr/>
    </dgm:pt>
    <dgm:pt modelId="{8B09328C-D6D8-44D5-B5AE-B74322FEC485}" type="pres">
      <dgm:prSet presAssocID="{BD1D1F10-0AFD-4B38-926B-2E7981EF4B04}" presName="sibSpaceFour" presStyleCnt="0"/>
      <dgm:spPr/>
    </dgm:pt>
    <dgm:pt modelId="{5013EDDD-429C-40CE-B315-9E429CF1E038}" type="pres">
      <dgm:prSet presAssocID="{A2FDDE3F-2708-477F-9EC2-CF9AB7752E41}" presName="vertFour" presStyleCnt="0">
        <dgm:presLayoutVars>
          <dgm:chPref val="3"/>
        </dgm:presLayoutVars>
      </dgm:prSet>
      <dgm:spPr/>
    </dgm:pt>
    <dgm:pt modelId="{25524CA6-06C0-4F70-A230-113CFEA3D86A}" type="pres">
      <dgm:prSet presAssocID="{A2FDDE3F-2708-477F-9EC2-CF9AB7752E41}" presName="txFour" presStyleLbl="node4" presStyleIdx="10" presStyleCnt="18">
        <dgm:presLayoutVars>
          <dgm:chPref val="3"/>
        </dgm:presLayoutVars>
      </dgm:prSet>
      <dgm:spPr/>
    </dgm:pt>
    <dgm:pt modelId="{CE6D167E-B743-42B8-B711-038C9EEAC01D}" type="pres">
      <dgm:prSet presAssocID="{A2FDDE3F-2708-477F-9EC2-CF9AB7752E41}" presName="horzFour" presStyleCnt="0"/>
      <dgm:spPr/>
    </dgm:pt>
    <dgm:pt modelId="{39C2DE66-C310-4251-9B4E-6AF874A492DE}" type="pres">
      <dgm:prSet presAssocID="{0B10A3FF-1277-4CFE-A198-17A215CB8405}" presName="sibSpaceFour" presStyleCnt="0"/>
      <dgm:spPr/>
    </dgm:pt>
    <dgm:pt modelId="{39B217AF-6326-42AB-96FB-C869BDD1404E}" type="pres">
      <dgm:prSet presAssocID="{35B0B4B7-418B-4E7F-8AC8-0D44BE018552}" presName="vertFour" presStyleCnt="0">
        <dgm:presLayoutVars>
          <dgm:chPref val="3"/>
        </dgm:presLayoutVars>
      </dgm:prSet>
      <dgm:spPr/>
    </dgm:pt>
    <dgm:pt modelId="{AAB29CB6-2EB4-4C74-A133-64093B47CEE7}" type="pres">
      <dgm:prSet presAssocID="{35B0B4B7-418B-4E7F-8AC8-0D44BE018552}" presName="txFour" presStyleLbl="node4" presStyleIdx="11" presStyleCnt="18">
        <dgm:presLayoutVars>
          <dgm:chPref val="3"/>
        </dgm:presLayoutVars>
      </dgm:prSet>
      <dgm:spPr/>
    </dgm:pt>
    <dgm:pt modelId="{AA69B2E2-616F-4981-A0F9-5AA3673F4F98}" type="pres">
      <dgm:prSet presAssocID="{35B0B4B7-418B-4E7F-8AC8-0D44BE018552}" presName="horzFour" presStyleCnt="0"/>
      <dgm:spPr/>
    </dgm:pt>
    <dgm:pt modelId="{D631916B-5E5C-4489-98E6-5D4D997F74B7}" type="pres">
      <dgm:prSet presAssocID="{AEEC1C92-8C91-4DEA-A229-F9305BA54AAE}" presName="sibSpaceTwo" presStyleCnt="0"/>
      <dgm:spPr/>
    </dgm:pt>
    <dgm:pt modelId="{E3A253CD-4175-470E-B31F-B2C9E3D41018}" type="pres">
      <dgm:prSet presAssocID="{DFA33DFF-921C-4775-AF14-A0F8C77AD1B6}" presName="vertTwo" presStyleCnt="0"/>
      <dgm:spPr/>
    </dgm:pt>
    <dgm:pt modelId="{D7E86C80-1687-4072-9A91-055461824854}" type="pres">
      <dgm:prSet presAssocID="{DFA33DFF-921C-4775-AF14-A0F8C77AD1B6}" presName="txTwo" presStyleLbl="node2" presStyleIdx="2" presStyleCnt="4">
        <dgm:presLayoutVars>
          <dgm:chPref val="3"/>
        </dgm:presLayoutVars>
      </dgm:prSet>
      <dgm:spPr/>
    </dgm:pt>
    <dgm:pt modelId="{49FD24BD-C123-47F4-AFAE-404E683EA89E}" type="pres">
      <dgm:prSet presAssocID="{DFA33DFF-921C-4775-AF14-A0F8C77AD1B6}" presName="parTransTwo" presStyleCnt="0"/>
      <dgm:spPr/>
    </dgm:pt>
    <dgm:pt modelId="{C93D811A-F5D1-4BA7-8F7F-9D0870E0A770}" type="pres">
      <dgm:prSet presAssocID="{DFA33DFF-921C-4775-AF14-A0F8C77AD1B6}" presName="horzTwo" presStyleCnt="0"/>
      <dgm:spPr/>
    </dgm:pt>
    <dgm:pt modelId="{6762ED55-D991-4F72-8130-81BCD6659264}" type="pres">
      <dgm:prSet presAssocID="{1C4BDFFF-A78E-4E16-A97A-4F25C1EA9501}" presName="vertThree" presStyleCnt="0"/>
      <dgm:spPr/>
    </dgm:pt>
    <dgm:pt modelId="{66665F88-A84A-41C7-957C-E1C16F69F20D}" type="pres">
      <dgm:prSet presAssocID="{1C4BDFFF-A78E-4E16-A97A-4F25C1EA9501}" presName="txThree" presStyleLbl="node3" presStyleIdx="4" presStyleCnt="6">
        <dgm:presLayoutVars>
          <dgm:chPref val="3"/>
        </dgm:presLayoutVars>
      </dgm:prSet>
      <dgm:spPr/>
    </dgm:pt>
    <dgm:pt modelId="{EFC91326-AD26-4763-9D04-72C69E5C610D}" type="pres">
      <dgm:prSet presAssocID="{1C4BDFFF-A78E-4E16-A97A-4F25C1EA9501}" presName="parTransThree" presStyleCnt="0"/>
      <dgm:spPr/>
    </dgm:pt>
    <dgm:pt modelId="{9CCB87E2-8152-4166-87B9-55F63E1EEE27}" type="pres">
      <dgm:prSet presAssocID="{1C4BDFFF-A78E-4E16-A97A-4F25C1EA9501}" presName="horzThree" presStyleCnt="0"/>
      <dgm:spPr/>
    </dgm:pt>
    <dgm:pt modelId="{784E16EE-C2E6-4F87-8DE7-53F51CAA8BF5}" type="pres">
      <dgm:prSet presAssocID="{51C6D4A4-BD37-4F40-91FC-9BA0170D8C83}" presName="vertFour" presStyleCnt="0">
        <dgm:presLayoutVars>
          <dgm:chPref val="3"/>
        </dgm:presLayoutVars>
      </dgm:prSet>
      <dgm:spPr/>
    </dgm:pt>
    <dgm:pt modelId="{A9726846-2B98-43B8-8A0C-929CBCDCF36D}" type="pres">
      <dgm:prSet presAssocID="{51C6D4A4-BD37-4F40-91FC-9BA0170D8C83}" presName="txFour" presStyleLbl="node4" presStyleIdx="12" presStyleCnt="18">
        <dgm:presLayoutVars>
          <dgm:chPref val="3"/>
        </dgm:presLayoutVars>
      </dgm:prSet>
      <dgm:spPr/>
    </dgm:pt>
    <dgm:pt modelId="{4C39E873-7440-41F6-8EEA-C18711C2E631}" type="pres">
      <dgm:prSet presAssocID="{51C6D4A4-BD37-4F40-91FC-9BA0170D8C83}" presName="horzFour" presStyleCnt="0"/>
      <dgm:spPr/>
    </dgm:pt>
    <dgm:pt modelId="{5AEDF977-E388-4A2F-8FBB-7F105FCC809A}" type="pres">
      <dgm:prSet presAssocID="{5E7BE244-7C20-4599-990E-32B101FC15FD}" presName="sibSpaceFour" presStyleCnt="0"/>
      <dgm:spPr/>
    </dgm:pt>
    <dgm:pt modelId="{5647BD01-7EC4-48CA-8A73-F6BCBEFAAE99}" type="pres">
      <dgm:prSet presAssocID="{4C27A233-61DF-4BE4-9154-A429BFC57655}" presName="vertFour" presStyleCnt="0">
        <dgm:presLayoutVars>
          <dgm:chPref val="3"/>
        </dgm:presLayoutVars>
      </dgm:prSet>
      <dgm:spPr/>
    </dgm:pt>
    <dgm:pt modelId="{F309C8B8-C946-43E7-899E-AC889ED3E6D5}" type="pres">
      <dgm:prSet presAssocID="{4C27A233-61DF-4BE4-9154-A429BFC57655}" presName="txFour" presStyleLbl="node4" presStyleIdx="13" presStyleCnt="18">
        <dgm:presLayoutVars>
          <dgm:chPref val="3"/>
        </dgm:presLayoutVars>
      </dgm:prSet>
      <dgm:spPr/>
    </dgm:pt>
    <dgm:pt modelId="{9BFCA2AD-8BB6-4683-8E40-B7CEAFE89478}" type="pres">
      <dgm:prSet presAssocID="{4C27A233-61DF-4BE4-9154-A429BFC57655}" presName="horzFour" presStyleCnt="0"/>
      <dgm:spPr/>
    </dgm:pt>
    <dgm:pt modelId="{C5181945-2564-4379-A08A-A1261017B550}" type="pres">
      <dgm:prSet presAssocID="{EC23DE32-00CF-4944-AE3B-0A5D5BA924BC}" presName="sibSpaceFour" presStyleCnt="0"/>
      <dgm:spPr/>
    </dgm:pt>
    <dgm:pt modelId="{208996E2-F9DD-41A0-A7C5-7922D237AA40}" type="pres">
      <dgm:prSet presAssocID="{EC8CA80C-EF41-4436-8FF0-8F16A4B96AB6}" presName="vertFour" presStyleCnt="0">
        <dgm:presLayoutVars>
          <dgm:chPref val="3"/>
        </dgm:presLayoutVars>
      </dgm:prSet>
      <dgm:spPr/>
    </dgm:pt>
    <dgm:pt modelId="{1F76A1E6-4FFB-4188-9FFC-EEB83B03FD45}" type="pres">
      <dgm:prSet presAssocID="{EC8CA80C-EF41-4436-8FF0-8F16A4B96AB6}" presName="txFour" presStyleLbl="node4" presStyleIdx="14" presStyleCnt="18">
        <dgm:presLayoutVars>
          <dgm:chPref val="3"/>
        </dgm:presLayoutVars>
      </dgm:prSet>
      <dgm:spPr/>
    </dgm:pt>
    <dgm:pt modelId="{EB2DE1DF-3F32-4047-950A-0CEFC6590F41}" type="pres">
      <dgm:prSet presAssocID="{EC8CA80C-EF41-4436-8FF0-8F16A4B96AB6}" presName="horzFour" presStyleCnt="0"/>
      <dgm:spPr/>
    </dgm:pt>
    <dgm:pt modelId="{722C063C-0E99-4CB7-883C-22488B782FDD}" type="pres">
      <dgm:prSet presAssocID="{86255EEC-D5D2-43F5-95CC-2DA2F647351C}" presName="sibSpaceTwo" presStyleCnt="0"/>
      <dgm:spPr/>
    </dgm:pt>
    <dgm:pt modelId="{9EF90D0F-FDFB-4B5B-AD98-7F71601FE05E}" type="pres">
      <dgm:prSet presAssocID="{5670BE29-F8E0-4C10-82B4-2F47F0F0CD92}" presName="vertTwo" presStyleCnt="0"/>
      <dgm:spPr/>
    </dgm:pt>
    <dgm:pt modelId="{DFA6608E-0F16-4C30-941F-2A9A36E5EDC3}" type="pres">
      <dgm:prSet presAssocID="{5670BE29-F8E0-4C10-82B4-2F47F0F0CD92}" presName="txTwo" presStyleLbl="node2" presStyleIdx="3" presStyleCnt="4">
        <dgm:presLayoutVars>
          <dgm:chPref val="3"/>
        </dgm:presLayoutVars>
      </dgm:prSet>
      <dgm:spPr/>
    </dgm:pt>
    <dgm:pt modelId="{897897F1-1AF8-4547-904C-2945609C22B7}" type="pres">
      <dgm:prSet presAssocID="{5670BE29-F8E0-4C10-82B4-2F47F0F0CD92}" presName="parTransTwo" presStyleCnt="0"/>
      <dgm:spPr/>
    </dgm:pt>
    <dgm:pt modelId="{54BF5AF8-6D63-491B-A76F-F58E23EE45D2}" type="pres">
      <dgm:prSet presAssocID="{5670BE29-F8E0-4C10-82B4-2F47F0F0CD92}" presName="horzTwo" presStyleCnt="0"/>
      <dgm:spPr/>
    </dgm:pt>
    <dgm:pt modelId="{B14F9FDB-C12D-44CA-AED8-DC57F4CD5DF0}" type="pres">
      <dgm:prSet presAssocID="{53F9EF45-4CD1-4F53-A46E-80A7E495F9D0}" presName="vertThree" presStyleCnt="0"/>
      <dgm:spPr/>
    </dgm:pt>
    <dgm:pt modelId="{50F9E06A-5F9A-483F-9915-2F4EEFF13AC6}" type="pres">
      <dgm:prSet presAssocID="{53F9EF45-4CD1-4F53-A46E-80A7E495F9D0}" presName="txThree" presStyleLbl="node3" presStyleIdx="5" presStyleCnt="6">
        <dgm:presLayoutVars>
          <dgm:chPref val="3"/>
        </dgm:presLayoutVars>
      </dgm:prSet>
      <dgm:spPr/>
    </dgm:pt>
    <dgm:pt modelId="{F0FEF1E2-8C30-4A7E-B4DF-B4E85CD5A0C2}" type="pres">
      <dgm:prSet presAssocID="{53F9EF45-4CD1-4F53-A46E-80A7E495F9D0}" presName="parTransThree" presStyleCnt="0"/>
      <dgm:spPr/>
    </dgm:pt>
    <dgm:pt modelId="{EFC2928B-8EAF-4FA9-902B-5E8637E0DB68}" type="pres">
      <dgm:prSet presAssocID="{53F9EF45-4CD1-4F53-A46E-80A7E495F9D0}" presName="horzThree" presStyleCnt="0"/>
      <dgm:spPr/>
    </dgm:pt>
    <dgm:pt modelId="{6E9BD25C-7214-40FC-8F76-6D8454431586}" type="pres">
      <dgm:prSet presAssocID="{C610BC4D-D410-4970-AC41-C858A16171CB}" presName="vertFour" presStyleCnt="0">
        <dgm:presLayoutVars>
          <dgm:chPref val="3"/>
        </dgm:presLayoutVars>
      </dgm:prSet>
      <dgm:spPr/>
    </dgm:pt>
    <dgm:pt modelId="{BF2B8E90-50D1-4001-B16F-665D499C96D1}" type="pres">
      <dgm:prSet presAssocID="{C610BC4D-D410-4970-AC41-C858A16171CB}" presName="txFour" presStyleLbl="node4" presStyleIdx="15" presStyleCnt="18">
        <dgm:presLayoutVars>
          <dgm:chPref val="3"/>
        </dgm:presLayoutVars>
      </dgm:prSet>
      <dgm:spPr/>
    </dgm:pt>
    <dgm:pt modelId="{0EFB891B-A5A5-4415-AB71-3848C1776D7B}" type="pres">
      <dgm:prSet presAssocID="{C610BC4D-D410-4970-AC41-C858A16171CB}" presName="horzFour" presStyleCnt="0"/>
      <dgm:spPr/>
    </dgm:pt>
    <dgm:pt modelId="{020E89C1-21E3-4BF2-BCA2-5EB4E00C177A}" type="pres">
      <dgm:prSet presAssocID="{C7DFBCE8-FE53-435C-BB72-5312109F0C3D}" presName="sibSpaceFour" presStyleCnt="0"/>
      <dgm:spPr/>
    </dgm:pt>
    <dgm:pt modelId="{79C7B667-7EF2-4A83-AC95-368A2998435B}" type="pres">
      <dgm:prSet presAssocID="{4AE58508-C27A-4395-AD7C-44981C08238D}" presName="vertFour" presStyleCnt="0">
        <dgm:presLayoutVars>
          <dgm:chPref val="3"/>
        </dgm:presLayoutVars>
      </dgm:prSet>
      <dgm:spPr/>
    </dgm:pt>
    <dgm:pt modelId="{BF927036-1607-414D-AE44-D0EF37546ECA}" type="pres">
      <dgm:prSet presAssocID="{4AE58508-C27A-4395-AD7C-44981C08238D}" presName="txFour" presStyleLbl="node4" presStyleIdx="16" presStyleCnt="18">
        <dgm:presLayoutVars>
          <dgm:chPref val="3"/>
        </dgm:presLayoutVars>
      </dgm:prSet>
      <dgm:spPr/>
    </dgm:pt>
    <dgm:pt modelId="{CA0C56B1-E2B2-44D9-A9FE-6EB98C3C085D}" type="pres">
      <dgm:prSet presAssocID="{4AE58508-C27A-4395-AD7C-44981C08238D}" presName="horzFour" presStyleCnt="0"/>
      <dgm:spPr/>
    </dgm:pt>
    <dgm:pt modelId="{68E3C111-3102-4FAD-915B-16944F17E951}" type="pres">
      <dgm:prSet presAssocID="{C34C3F5C-867D-4684-BBB1-69C749F9345D}" presName="sibSpaceFour" presStyleCnt="0"/>
      <dgm:spPr/>
    </dgm:pt>
    <dgm:pt modelId="{09A0F66F-CBA0-40A8-9D80-A4EC03376ED5}" type="pres">
      <dgm:prSet presAssocID="{ABB022CC-3471-46C2-8631-2A8F62A6AA99}" presName="vertFour" presStyleCnt="0">
        <dgm:presLayoutVars>
          <dgm:chPref val="3"/>
        </dgm:presLayoutVars>
      </dgm:prSet>
      <dgm:spPr/>
    </dgm:pt>
    <dgm:pt modelId="{EB75BEF2-2564-4993-AC97-C3A8611BB5FD}" type="pres">
      <dgm:prSet presAssocID="{ABB022CC-3471-46C2-8631-2A8F62A6AA99}" presName="txFour" presStyleLbl="node4" presStyleIdx="17" presStyleCnt="18">
        <dgm:presLayoutVars>
          <dgm:chPref val="3"/>
        </dgm:presLayoutVars>
      </dgm:prSet>
      <dgm:spPr/>
    </dgm:pt>
    <dgm:pt modelId="{49E60B7A-5026-4394-8757-ACEEE48A68D2}" type="pres">
      <dgm:prSet presAssocID="{ABB022CC-3471-46C2-8631-2A8F62A6AA99}" presName="horzFour" presStyleCnt="0"/>
      <dgm:spPr/>
    </dgm:pt>
  </dgm:ptLst>
  <dgm:cxnLst>
    <dgm:cxn modelId="{DA9D9204-84B5-4B9D-977D-6CA6A2A4C311}" srcId="{7642F782-A02D-49BF-AFDA-BA4A7DA811A4}" destId="{18C27FF5-1EDF-4402-A535-8E5247FF3230}" srcOrd="1" destOrd="0" parTransId="{4239020F-749A-469A-A36D-2E21C608D303}" sibTransId="{AEEC1C92-8C91-4DEA-A229-F9305BA54AAE}"/>
    <dgm:cxn modelId="{05478022-91E2-4C66-8998-BEF01919A77F}" type="presOf" srcId="{8C6EF56E-F24F-484E-923F-8AD388A516A1}" destId="{F3CC3116-DC21-49CE-98F8-5EC874993B08}" srcOrd="0" destOrd="0" presId="urn:microsoft.com/office/officeart/2005/8/layout/hierarchy4"/>
    <dgm:cxn modelId="{F6FE8523-864B-4CD2-B498-98C281EA1AD0}" type="presOf" srcId="{7642F782-A02D-49BF-AFDA-BA4A7DA811A4}" destId="{8647D42D-2D38-411E-A4CC-12A83EFDB665}" srcOrd="0" destOrd="0" presId="urn:microsoft.com/office/officeart/2005/8/layout/hierarchy4"/>
    <dgm:cxn modelId="{542BC623-EE66-4A84-8553-D9F566A42AE9}" type="presOf" srcId="{5670BE29-F8E0-4C10-82B4-2F47F0F0CD92}" destId="{DFA6608E-0F16-4C30-941F-2A9A36E5EDC3}" srcOrd="0" destOrd="0" presId="urn:microsoft.com/office/officeart/2005/8/layout/hierarchy4"/>
    <dgm:cxn modelId="{0BA90E2E-26C2-4662-B238-7EAC9D5678FC}" srcId="{A1646B0B-8AF7-45F5-BB06-2376AC925BEF}" destId="{A2FDDE3F-2708-477F-9EC2-CF9AB7752E41}" srcOrd="1" destOrd="0" parTransId="{8C142852-A7E6-49B7-BD58-9EE69BDC7026}" sibTransId="{0B10A3FF-1277-4CFE-A198-17A215CB8405}"/>
    <dgm:cxn modelId="{D9AF5531-4188-409C-A577-4BAA58029E9E}" type="presOf" srcId="{35B0B4B7-418B-4E7F-8AC8-0D44BE018552}" destId="{AAB29CB6-2EB4-4C74-A133-64093B47CEE7}" srcOrd="0" destOrd="0" presId="urn:microsoft.com/office/officeart/2005/8/layout/hierarchy4"/>
    <dgm:cxn modelId="{4F083032-76D2-45E8-9AA2-EE6A7945E831}" srcId="{53F9EF45-4CD1-4F53-A46E-80A7E495F9D0}" destId="{ABB022CC-3471-46C2-8631-2A8F62A6AA99}" srcOrd="2" destOrd="0" parTransId="{467A53FB-CCA0-4450-B2E9-B8FCAFCFFEB8}" sibTransId="{85E6D94E-9FEB-4542-A76F-B19ADB22D3F0}"/>
    <dgm:cxn modelId="{3AAF0738-E1AA-46BC-9FDC-488B7CA727A9}" type="presOf" srcId="{53F9EF45-4CD1-4F53-A46E-80A7E495F9D0}" destId="{50F9E06A-5F9A-483F-9915-2F4EEFF13AC6}" srcOrd="0" destOrd="0" presId="urn:microsoft.com/office/officeart/2005/8/layout/hierarchy4"/>
    <dgm:cxn modelId="{2DBF8A3C-C583-4F55-9714-018D1A22E4B8}" type="presOf" srcId="{77CC0001-1C1F-4B91-B88F-22601914E491}" destId="{A410603D-3745-44B2-B4FA-702287B4D697}" srcOrd="0" destOrd="0" presId="urn:microsoft.com/office/officeart/2005/8/layout/hierarchy4"/>
    <dgm:cxn modelId="{33AA883E-8945-46FE-81A5-19A17A0A9F49}" type="presOf" srcId="{94F94F85-4CC4-4860-BBD2-C7CF09F41DF4}" destId="{A40525EC-94E2-4D84-93EC-288ADE9C796A}" srcOrd="0" destOrd="0" presId="urn:microsoft.com/office/officeart/2005/8/layout/hierarchy4"/>
    <dgm:cxn modelId="{EB2BD85E-9878-4089-9C24-66E6587BDE92}" srcId="{10F47C41-8B80-48D7-809C-A7F5E25FE142}" destId="{DC3813C7-DFA3-4667-B76B-DF5E059931B0}" srcOrd="1" destOrd="0" parTransId="{F8CE531A-DD18-4D6A-AF57-CE94E499DC27}" sibTransId="{B582D3F4-1304-43D2-890B-D3A8B75C0E8B}"/>
    <dgm:cxn modelId="{4BAC8541-A7F5-42C5-9463-23694425C7B8}" srcId="{5809878B-8B87-4B5C-ACB2-E80EA3425302}" destId="{77CC0001-1C1F-4B91-B88F-22601914E491}" srcOrd="2" destOrd="0" parTransId="{74FADA68-D6ED-42A1-942E-C9B632ACCD21}" sibTransId="{E4C794B7-5D51-4B30-8407-CC80B040BAE9}"/>
    <dgm:cxn modelId="{6C246A62-EFD8-470D-9D5B-28ACE52BD98E}" type="presOf" srcId="{88C38A2D-488F-4C1D-86B3-7D71C2F07101}" destId="{9E483EE1-BB18-4FCA-920B-8F68DC610622}" srcOrd="0" destOrd="0" presId="urn:microsoft.com/office/officeart/2005/8/layout/hierarchy4"/>
    <dgm:cxn modelId="{76890847-F9BA-49AA-B3B1-BE6986DC7226}" type="presOf" srcId="{DFA33DFF-921C-4775-AF14-A0F8C77AD1B6}" destId="{D7E86C80-1687-4072-9A91-055461824854}" srcOrd="0" destOrd="0" presId="urn:microsoft.com/office/officeart/2005/8/layout/hierarchy4"/>
    <dgm:cxn modelId="{C2660D6D-5A99-4A42-8EDF-57935574EE97}" srcId="{1C4BDFFF-A78E-4E16-A97A-4F25C1EA9501}" destId="{EC8CA80C-EF41-4436-8FF0-8F16A4B96AB6}" srcOrd="2" destOrd="0" parTransId="{65B12046-0FD9-4E5A-8878-E364A467F1FC}" sibTransId="{A8B50E8F-3161-4AB4-9009-E2D507D3F7AF}"/>
    <dgm:cxn modelId="{2A8B4B4D-F03D-419A-86C6-A715EE951444}" srcId="{94F94F85-4CC4-4860-BBD2-C7CF09F41DF4}" destId="{E195CBD9-D0EE-4950-9966-3C26A4E241E7}" srcOrd="1" destOrd="0" parTransId="{FE45782B-CCA7-4F4E-A04B-169EC292F9AD}" sibTransId="{D14C39D6-547E-4FE6-888F-01497AF5EE63}"/>
    <dgm:cxn modelId="{7B0BFC6D-874E-44DF-8089-5D046913261B}" srcId="{5670BE29-F8E0-4C10-82B4-2F47F0F0CD92}" destId="{53F9EF45-4CD1-4F53-A46E-80A7E495F9D0}" srcOrd="0" destOrd="0" parTransId="{723ACADA-3260-4543-984A-A95F187FDE83}" sibTransId="{BCFA67F2-688E-4A31-BA48-7D4515C08B8D}"/>
    <dgm:cxn modelId="{4F2D7D6E-8AE4-4DE6-BEBA-1D9944C63750}" type="presOf" srcId="{ABB022CC-3471-46C2-8631-2A8F62A6AA99}" destId="{EB75BEF2-2564-4993-AC97-C3A8611BB5FD}" srcOrd="0" destOrd="0" presId="urn:microsoft.com/office/officeart/2005/8/layout/hierarchy4"/>
    <dgm:cxn modelId="{FB9A0B6F-4752-4C18-A4A5-9CC3A7038E1A}" srcId="{10F47C41-8B80-48D7-809C-A7F5E25FE142}" destId="{88C38A2D-488F-4C1D-86B3-7D71C2F07101}" srcOrd="0" destOrd="0" parTransId="{8B75615E-BEDF-47D9-8FD5-9468145FD476}" sibTransId="{8449A992-0040-4A1B-B95E-6A4E89D18EED}"/>
    <dgm:cxn modelId="{38167D6F-463B-4491-A90B-10363E34B569}" srcId="{8128725B-399A-49C8-8857-D4FF68BCAC9F}" destId="{10F47C41-8B80-48D7-809C-A7F5E25FE142}" srcOrd="0" destOrd="0" parTransId="{9BF9F490-BAC9-4989-8FEF-CEFDBDACDC21}" sibTransId="{D471BD91-87C7-4072-8F45-4A2B354361BD}"/>
    <dgm:cxn modelId="{69C73773-B7EB-4C6D-A2C7-1E7D567F26D4}" srcId="{1C4BDFFF-A78E-4E16-A97A-4F25C1EA9501}" destId="{4C27A233-61DF-4BE4-9154-A429BFC57655}" srcOrd="1" destOrd="0" parTransId="{8B7D8A0F-3FDE-404E-9EF9-1924F759F511}" sibTransId="{EC23DE32-00CF-4944-AE3B-0A5D5BA924BC}"/>
    <dgm:cxn modelId="{F7358B78-5160-434D-9C7C-8EFBD6DE54EC}" srcId="{7642F782-A02D-49BF-AFDA-BA4A7DA811A4}" destId="{5670BE29-F8E0-4C10-82B4-2F47F0F0CD92}" srcOrd="3" destOrd="0" parTransId="{4C95E761-9B75-45FD-9AE8-49B8F75490B1}" sibTransId="{96E4D341-2604-4FF7-933A-95E616E12093}"/>
    <dgm:cxn modelId="{6AE27F7C-6F2A-4756-BCB6-B282E4953B36}" srcId="{94F94F85-4CC4-4860-BBD2-C7CF09F41DF4}" destId="{8C6EF56E-F24F-484E-923F-8AD388A516A1}" srcOrd="0" destOrd="0" parTransId="{2C4F624D-18B6-4940-BD77-791106237D8B}" sibTransId="{CE1EC047-99FE-457B-8729-930AC68D0334}"/>
    <dgm:cxn modelId="{8447EE7E-D2DD-40CC-A77A-64D228E1EA8D}" type="presOf" srcId="{DC3813C7-DFA3-4667-B76B-DF5E059931B0}" destId="{C6458FC0-2A65-4F89-A7DF-CBA6AEF960DB}" srcOrd="0" destOrd="0" presId="urn:microsoft.com/office/officeart/2005/8/layout/hierarchy4"/>
    <dgm:cxn modelId="{F143047F-81E0-41B8-9A8C-7AFD7FCACAD0}" srcId="{53F9EF45-4CD1-4F53-A46E-80A7E495F9D0}" destId="{C610BC4D-D410-4970-AC41-C858A16171CB}" srcOrd="0" destOrd="0" parTransId="{601E5740-C995-4B74-A4D2-9D5D6FC8FA47}" sibTransId="{C7DFBCE8-FE53-435C-BB72-5312109F0C3D}"/>
    <dgm:cxn modelId="{5597B682-62EA-42EF-A0D9-6B9B10BDBF87}" type="presOf" srcId="{5349796E-FF1A-42F8-99A0-2B586FB84E73}" destId="{EC4D09AC-122F-422D-850B-2CA1A0B6618E}" srcOrd="0" destOrd="0" presId="urn:microsoft.com/office/officeart/2005/8/layout/hierarchy4"/>
    <dgm:cxn modelId="{F3FB9683-C627-4484-8BAA-5C2B88D08F78}" srcId="{5809878B-8B87-4B5C-ACB2-E80EA3425302}" destId="{AF5F3850-FB20-483B-AE90-0380D37EAF81}" srcOrd="0" destOrd="0" parTransId="{8ABBA2D5-1156-41C0-AADD-3BF3F2048341}" sibTransId="{7978B0CA-CED4-43DA-80D3-0E52DFF0380B}"/>
    <dgm:cxn modelId="{74FBBA85-A190-48B5-BF00-DAE096559D04}" srcId="{A1646B0B-8AF7-45F5-BB06-2376AC925BEF}" destId="{F05FEA02-193B-42A1-ABB8-C8B04904B61C}" srcOrd="0" destOrd="0" parTransId="{ABC404BF-D639-4CC3-A534-4506F9615E96}" sibTransId="{BD1D1F10-0AFD-4B38-926B-2E7981EF4B04}"/>
    <dgm:cxn modelId="{B594E686-6CEC-4DB6-8B42-5F055BAD5257}" srcId="{5349796E-FF1A-42F8-99A0-2B586FB84E73}" destId="{7642F782-A02D-49BF-AFDA-BA4A7DA811A4}" srcOrd="0" destOrd="0" parTransId="{D46A0790-35D4-425D-B68A-20A7688882CD}" sibTransId="{6CE009F0-0BB0-43D0-B0D2-DCE94C9AE710}"/>
    <dgm:cxn modelId="{9FCBA28A-BF2A-4522-92CA-7BC089C8492E}" type="presOf" srcId="{1C4BDFFF-A78E-4E16-A97A-4F25C1EA9501}" destId="{66665F88-A84A-41C7-957C-E1C16F69F20D}" srcOrd="0" destOrd="0" presId="urn:microsoft.com/office/officeart/2005/8/layout/hierarchy4"/>
    <dgm:cxn modelId="{3962C58A-9338-4F52-ACB6-1E2DB982F6E5}" type="presOf" srcId="{A1646B0B-8AF7-45F5-BB06-2376AC925BEF}" destId="{49EA169B-E620-4006-AD72-1A185E09D796}" srcOrd="0" destOrd="0" presId="urn:microsoft.com/office/officeart/2005/8/layout/hierarchy4"/>
    <dgm:cxn modelId="{9BC5FE8E-D806-4F4D-953B-868C01E294F0}" srcId="{1C4BDFFF-A78E-4E16-A97A-4F25C1EA9501}" destId="{51C6D4A4-BD37-4F40-91FC-9BA0170D8C83}" srcOrd="0" destOrd="0" parTransId="{1496DC9B-D773-467C-BCFD-737AB80D2141}" sibTransId="{5E7BE244-7C20-4599-990E-32B101FC15FD}"/>
    <dgm:cxn modelId="{12A0C698-A061-43D4-B610-7D4475A9980D}" type="presOf" srcId="{C610BC4D-D410-4970-AC41-C858A16171CB}" destId="{BF2B8E90-50D1-4001-B16F-665D499C96D1}" srcOrd="0" destOrd="0" presId="urn:microsoft.com/office/officeart/2005/8/layout/hierarchy4"/>
    <dgm:cxn modelId="{A0176B9B-E3C5-4A9D-BC33-BC5235AFA092}" type="presOf" srcId="{E195CBD9-D0EE-4950-9966-3C26A4E241E7}" destId="{F17EEE8F-806D-4110-9173-490301349CD0}" srcOrd="0" destOrd="0" presId="urn:microsoft.com/office/officeart/2005/8/layout/hierarchy4"/>
    <dgm:cxn modelId="{90477CA5-93CA-4758-A530-5E4659C4D965}" type="presOf" srcId="{8128725B-399A-49C8-8857-D4FF68BCAC9F}" destId="{2FB5DD2A-EDF7-4641-9128-5D7AEA09DC62}" srcOrd="0" destOrd="0" presId="urn:microsoft.com/office/officeart/2005/8/layout/hierarchy4"/>
    <dgm:cxn modelId="{2D5D2EBD-CB40-4553-9E99-4F68063A0918}" srcId="{7642F782-A02D-49BF-AFDA-BA4A7DA811A4}" destId="{8128725B-399A-49C8-8857-D4FF68BCAC9F}" srcOrd="0" destOrd="0" parTransId="{95F58576-720D-43D4-83EC-C6D4B0654B78}" sibTransId="{926E1E26-34D8-4953-88D5-F22B9E60E81D}"/>
    <dgm:cxn modelId="{54D4E6BF-D9FF-4534-9DE2-7A5B7E6FD55B}" type="presOf" srcId="{18C27FF5-1EDF-4402-A535-8E5247FF3230}" destId="{2AB35B30-48CA-4459-886C-EE9C039A0C66}" srcOrd="0" destOrd="0" presId="urn:microsoft.com/office/officeart/2005/8/layout/hierarchy4"/>
    <dgm:cxn modelId="{D887C4C2-496F-4892-9FB0-B2D8CF2D5AB3}" type="presOf" srcId="{5809878B-8B87-4B5C-ACB2-E80EA3425302}" destId="{DD78A3BF-EE5B-4A68-AA1A-47C5462373D0}" srcOrd="0" destOrd="0" presId="urn:microsoft.com/office/officeart/2005/8/layout/hierarchy4"/>
    <dgm:cxn modelId="{7EF0A8C3-0768-468A-9662-A70B41DCAA38}" srcId="{94F94F85-4CC4-4860-BBD2-C7CF09F41DF4}" destId="{FAF883BD-28DA-4E7F-8626-DC9781A3B177}" srcOrd="2" destOrd="0" parTransId="{883DD016-F9CF-43A4-B148-94FF1450B1BA}" sibTransId="{0ACAD87F-7807-458F-AB7F-768B4390C74E}"/>
    <dgm:cxn modelId="{E8234CCA-1313-45AA-9CE6-6B20327179C2}" srcId="{18C27FF5-1EDF-4402-A535-8E5247FF3230}" destId="{A1646B0B-8AF7-45F5-BB06-2376AC925BEF}" srcOrd="1" destOrd="0" parTransId="{C52EA732-8474-4904-B46F-978048534E7D}" sibTransId="{F4D8F035-1F56-4C08-BC5E-BDA655F426A0}"/>
    <dgm:cxn modelId="{29322DD2-C676-4B44-9D4E-E275026BBE2F}" srcId="{10F47C41-8B80-48D7-809C-A7F5E25FE142}" destId="{0C130065-912E-437F-B2F7-BABE489B799A}" srcOrd="2" destOrd="0" parTransId="{E30F7D5F-8BE2-453C-B354-C23F5C478612}" sibTransId="{1A279C45-E7F6-4BF1-88DF-026EBCA88CEE}"/>
    <dgm:cxn modelId="{262098D3-F54C-41E7-9A87-5CF0693F2EAF}" type="presOf" srcId="{4AE58508-C27A-4395-AD7C-44981C08238D}" destId="{BF927036-1607-414D-AE44-D0EF37546ECA}" srcOrd="0" destOrd="0" presId="urn:microsoft.com/office/officeart/2005/8/layout/hierarchy4"/>
    <dgm:cxn modelId="{A8AB2CD5-CE91-4AF3-851B-DADD6ABD2A77}" type="presOf" srcId="{4C27A233-61DF-4BE4-9154-A429BFC57655}" destId="{F309C8B8-C946-43E7-899E-AC889ED3E6D5}" srcOrd="0" destOrd="0" presId="urn:microsoft.com/office/officeart/2005/8/layout/hierarchy4"/>
    <dgm:cxn modelId="{7DE1C7D5-3D3D-49D6-B1FC-A6DFA11D7B9B}" type="presOf" srcId="{0C130065-912E-437F-B2F7-BABE489B799A}" destId="{614FDF4C-7BBD-4D78-9DFB-67842ABEC3B2}" srcOrd="0" destOrd="0" presId="urn:microsoft.com/office/officeart/2005/8/layout/hierarchy4"/>
    <dgm:cxn modelId="{F393FED6-27EE-4B89-A4C1-9543EF8F6A91}" srcId="{A1646B0B-8AF7-45F5-BB06-2376AC925BEF}" destId="{35B0B4B7-418B-4E7F-8AC8-0D44BE018552}" srcOrd="2" destOrd="0" parTransId="{5FCF962A-C4A7-4BC0-B823-983B77BA0799}" sibTransId="{94A40238-8C8F-488D-9336-301678A8892C}"/>
    <dgm:cxn modelId="{BD7C65DA-5265-41E4-ACDD-9FB4D938837E}" srcId="{8128725B-399A-49C8-8857-D4FF68BCAC9F}" destId="{5809878B-8B87-4B5C-ACB2-E80EA3425302}" srcOrd="1" destOrd="0" parTransId="{D20610D4-9166-4DAC-A217-F898BCD5D1BC}" sibTransId="{19415E91-008D-4F8E-9030-40D17150DA62}"/>
    <dgm:cxn modelId="{DF4365DD-0AD0-40FB-A5D7-65CA0C415FD8}" type="presOf" srcId="{FAF883BD-28DA-4E7F-8626-DC9781A3B177}" destId="{A0CBAF96-4AC1-4AF3-A726-68B8E9DB20DB}" srcOrd="0" destOrd="0" presId="urn:microsoft.com/office/officeart/2005/8/layout/hierarchy4"/>
    <dgm:cxn modelId="{93B8BCDE-6D2F-4E86-8B36-D23E77261CF1}" type="presOf" srcId="{51C6D4A4-BD37-4F40-91FC-9BA0170D8C83}" destId="{A9726846-2B98-43B8-8A0C-929CBCDCF36D}" srcOrd="0" destOrd="0" presId="urn:microsoft.com/office/officeart/2005/8/layout/hierarchy4"/>
    <dgm:cxn modelId="{F5DC05DF-A37F-4EC3-B855-4C774E899CAC}" type="presOf" srcId="{AF5F3850-FB20-483B-AE90-0380D37EAF81}" destId="{25F392F6-151B-43BC-9F82-7022DA1E37B2}" srcOrd="0" destOrd="0" presId="urn:microsoft.com/office/officeart/2005/8/layout/hierarchy4"/>
    <dgm:cxn modelId="{950339E2-0200-420E-AE35-F443540578F6}" srcId="{DFA33DFF-921C-4775-AF14-A0F8C77AD1B6}" destId="{1C4BDFFF-A78E-4E16-A97A-4F25C1EA9501}" srcOrd="0" destOrd="0" parTransId="{8351EAFC-7AB4-45B4-ABC6-DDB55D509C43}" sibTransId="{17A63B98-0D3C-4AB1-BBDD-60E89EB2096C}"/>
    <dgm:cxn modelId="{EC46FEE3-984A-49D9-9A77-FE9707F3CAAB}" type="presOf" srcId="{A2FDDE3F-2708-477F-9EC2-CF9AB7752E41}" destId="{25524CA6-06C0-4F70-A230-113CFEA3D86A}" srcOrd="0" destOrd="0" presId="urn:microsoft.com/office/officeart/2005/8/layout/hierarchy4"/>
    <dgm:cxn modelId="{5B10D3E5-CF43-4A4B-9B6A-1C8E6D43AEDE}" srcId="{18C27FF5-1EDF-4402-A535-8E5247FF3230}" destId="{94F94F85-4CC4-4860-BBD2-C7CF09F41DF4}" srcOrd="0" destOrd="0" parTransId="{A6E7437A-6DD8-4344-A8A7-B0B3B4C2D7F1}" sibTransId="{9ABDF9C0-482A-46B6-9723-419C237EE05F}"/>
    <dgm:cxn modelId="{DA19EDEE-EE77-4B45-806E-D2D58301CE9C}" srcId="{7642F782-A02D-49BF-AFDA-BA4A7DA811A4}" destId="{DFA33DFF-921C-4775-AF14-A0F8C77AD1B6}" srcOrd="2" destOrd="0" parTransId="{EA93CF94-06A3-4475-8824-05DEB72359BA}" sibTransId="{86255EEC-D5D2-43F5-95CC-2DA2F647351C}"/>
    <dgm:cxn modelId="{6CF4CDF3-CFF2-4FA6-B264-6572E0614A25}" srcId="{53F9EF45-4CD1-4F53-A46E-80A7E495F9D0}" destId="{4AE58508-C27A-4395-AD7C-44981C08238D}" srcOrd="1" destOrd="0" parTransId="{83A282A6-6059-4995-B18A-F20D2EB5E11E}" sibTransId="{C34C3F5C-867D-4684-BBB1-69C749F9345D}"/>
    <dgm:cxn modelId="{D9F98FF5-648E-4C10-8813-2D44E3AFB5B1}" type="presOf" srcId="{EC8CA80C-EF41-4436-8FF0-8F16A4B96AB6}" destId="{1F76A1E6-4FFB-4188-9FFC-EEB83B03FD45}" srcOrd="0" destOrd="0" presId="urn:microsoft.com/office/officeart/2005/8/layout/hierarchy4"/>
    <dgm:cxn modelId="{202FA2F5-1596-4420-807A-4AF8472E9C39}" srcId="{5809878B-8B87-4B5C-ACB2-E80EA3425302}" destId="{A637D47E-7ED5-4A64-B08D-251211A91849}" srcOrd="1" destOrd="0" parTransId="{006FCD55-3E2E-4473-B74F-EA5CB6593840}" sibTransId="{BF7CD623-3667-40DB-A1D3-6730A69CF9CA}"/>
    <dgm:cxn modelId="{2C2D73F7-6A8D-44A2-A947-F7E60C47DEDC}" type="presOf" srcId="{10F47C41-8B80-48D7-809C-A7F5E25FE142}" destId="{5B315DD4-0F26-4ABA-9679-A619C798C1B8}" srcOrd="0" destOrd="0" presId="urn:microsoft.com/office/officeart/2005/8/layout/hierarchy4"/>
    <dgm:cxn modelId="{DFE7EBFC-98CE-41A2-A9D5-F05D0E8B49C9}" type="presOf" srcId="{F05FEA02-193B-42A1-ABB8-C8B04904B61C}" destId="{273FC8C0-C83A-428A-81D7-8671FB4BC487}" srcOrd="0" destOrd="0" presId="urn:microsoft.com/office/officeart/2005/8/layout/hierarchy4"/>
    <dgm:cxn modelId="{2A06AEFD-9EC6-4F00-A875-65C09E45CD89}" type="presOf" srcId="{A637D47E-7ED5-4A64-B08D-251211A91849}" destId="{140B43CE-B728-4A02-BF9A-AD448162C99C}" srcOrd="0" destOrd="0" presId="urn:microsoft.com/office/officeart/2005/8/layout/hierarchy4"/>
    <dgm:cxn modelId="{339DB5CE-3051-4CB8-810B-86C5E1291922}" type="presParOf" srcId="{EC4D09AC-122F-422D-850B-2CA1A0B6618E}" destId="{7570A5BA-0FD6-48BD-812C-97B35B09AC29}" srcOrd="0" destOrd="0" presId="urn:microsoft.com/office/officeart/2005/8/layout/hierarchy4"/>
    <dgm:cxn modelId="{F3606D7E-F7A1-4DA3-BE6F-C932E1ED98E5}" type="presParOf" srcId="{7570A5BA-0FD6-48BD-812C-97B35B09AC29}" destId="{8647D42D-2D38-411E-A4CC-12A83EFDB665}" srcOrd="0" destOrd="0" presId="urn:microsoft.com/office/officeart/2005/8/layout/hierarchy4"/>
    <dgm:cxn modelId="{71FDA756-B331-4F25-9EC3-D4BB80E2505A}" type="presParOf" srcId="{7570A5BA-0FD6-48BD-812C-97B35B09AC29}" destId="{B197982F-4C1D-4325-A1FC-A09544C34C1B}" srcOrd="1" destOrd="0" presId="urn:microsoft.com/office/officeart/2005/8/layout/hierarchy4"/>
    <dgm:cxn modelId="{1B2F2F7E-114B-4475-8C94-DCD29F090ECF}" type="presParOf" srcId="{7570A5BA-0FD6-48BD-812C-97B35B09AC29}" destId="{043888CB-7144-43F8-B0C6-3910DDCDBCC7}" srcOrd="2" destOrd="0" presId="urn:microsoft.com/office/officeart/2005/8/layout/hierarchy4"/>
    <dgm:cxn modelId="{8F29A65F-7563-4667-9EDC-FAF14B9D1CCD}" type="presParOf" srcId="{043888CB-7144-43F8-B0C6-3910DDCDBCC7}" destId="{33536A8E-1E16-4112-A673-F980C58C713F}" srcOrd="0" destOrd="0" presId="urn:microsoft.com/office/officeart/2005/8/layout/hierarchy4"/>
    <dgm:cxn modelId="{F7D2EC30-8332-49BD-A008-D0FB7DA62AA3}" type="presParOf" srcId="{33536A8E-1E16-4112-A673-F980C58C713F}" destId="{2FB5DD2A-EDF7-4641-9128-5D7AEA09DC62}" srcOrd="0" destOrd="0" presId="urn:microsoft.com/office/officeart/2005/8/layout/hierarchy4"/>
    <dgm:cxn modelId="{77035510-A056-4640-8A5D-93C6C473C092}" type="presParOf" srcId="{33536A8E-1E16-4112-A673-F980C58C713F}" destId="{2FD4718B-63FC-410D-8E4C-CBC0B909CC87}" srcOrd="1" destOrd="0" presId="urn:microsoft.com/office/officeart/2005/8/layout/hierarchy4"/>
    <dgm:cxn modelId="{83806EFC-D74D-4480-A0C1-DA0DE689830B}" type="presParOf" srcId="{33536A8E-1E16-4112-A673-F980C58C713F}" destId="{B5351804-3B31-4359-99D0-5A1ACC28234E}" srcOrd="2" destOrd="0" presId="urn:microsoft.com/office/officeart/2005/8/layout/hierarchy4"/>
    <dgm:cxn modelId="{60850902-B0EB-4132-B369-CD7C075FCD5C}" type="presParOf" srcId="{B5351804-3B31-4359-99D0-5A1ACC28234E}" destId="{FCDEDBF7-8888-4696-B963-BB78DBE2257E}" srcOrd="0" destOrd="0" presId="urn:microsoft.com/office/officeart/2005/8/layout/hierarchy4"/>
    <dgm:cxn modelId="{F78C4215-B0C2-4082-AFB4-CFBEBED5D72A}" type="presParOf" srcId="{FCDEDBF7-8888-4696-B963-BB78DBE2257E}" destId="{5B315DD4-0F26-4ABA-9679-A619C798C1B8}" srcOrd="0" destOrd="0" presId="urn:microsoft.com/office/officeart/2005/8/layout/hierarchy4"/>
    <dgm:cxn modelId="{46AAC08F-BBC9-424A-A6AD-E85C17605A27}" type="presParOf" srcId="{FCDEDBF7-8888-4696-B963-BB78DBE2257E}" destId="{C399E2C5-CCAC-4571-B78B-2CD2E915F2E8}" srcOrd="1" destOrd="0" presId="urn:microsoft.com/office/officeart/2005/8/layout/hierarchy4"/>
    <dgm:cxn modelId="{C0B196CC-DA9B-446C-BA5E-D13CC6D380AD}" type="presParOf" srcId="{FCDEDBF7-8888-4696-B963-BB78DBE2257E}" destId="{E1313210-3BF3-4460-A0E9-CFB09C061897}" srcOrd="2" destOrd="0" presId="urn:microsoft.com/office/officeart/2005/8/layout/hierarchy4"/>
    <dgm:cxn modelId="{6A628AF5-7C16-42F6-9E73-37E3D17B3C14}" type="presParOf" srcId="{E1313210-3BF3-4460-A0E9-CFB09C061897}" destId="{555F34F6-B374-4ED1-8AE8-2DD2B1D65C08}" srcOrd="0" destOrd="0" presId="urn:microsoft.com/office/officeart/2005/8/layout/hierarchy4"/>
    <dgm:cxn modelId="{214095D6-5721-49CE-96B5-F7FC8E840691}" type="presParOf" srcId="{555F34F6-B374-4ED1-8AE8-2DD2B1D65C08}" destId="{9E483EE1-BB18-4FCA-920B-8F68DC610622}" srcOrd="0" destOrd="0" presId="urn:microsoft.com/office/officeart/2005/8/layout/hierarchy4"/>
    <dgm:cxn modelId="{6FDA7D58-437F-4422-BCEF-5641639D3B45}" type="presParOf" srcId="{555F34F6-B374-4ED1-8AE8-2DD2B1D65C08}" destId="{041B5DD8-E89A-422D-BC59-8B5E1A570422}" srcOrd="1" destOrd="0" presId="urn:microsoft.com/office/officeart/2005/8/layout/hierarchy4"/>
    <dgm:cxn modelId="{4F899942-1AF2-4C95-8D61-2828AB1FE686}" type="presParOf" srcId="{E1313210-3BF3-4460-A0E9-CFB09C061897}" destId="{55B99B64-1997-4430-866D-04E0080AD84C}" srcOrd="1" destOrd="0" presId="urn:microsoft.com/office/officeart/2005/8/layout/hierarchy4"/>
    <dgm:cxn modelId="{329CE138-C1B7-4F09-90AC-C3D31AF691F7}" type="presParOf" srcId="{E1313210-3BF3-4460-A0E9-CFB09C061897}" destId="{D0754F7D-DE68-41A1-BA3C-68A3EDD65D78}" srcOrd="2" destOrd="0" presId="urn:microsoft.com/office/officeart/2005/8/layout/hierarchy4"/>
    <dgm:cxn modelId="{1253701D-ED53-4B22-8DB0-ED8021560D38}" type="presParOf" srcId="{D0754F7D-DE68-41A1-BA3C-68A3EDD65D78}" destId="{C6458FC0-2A65-4F89-A7DF-CBA6AEF960DB}" srcOrd="0" destOrd="0" presId="urn:microsoft.com/office/officeart/2005/8/layout/hierarchy4"/>
    <dgm:cxn modelId="{ED238FEF-F292-49B3-ABFF-5B28E05154FC}" type="presParOf" srcId="{D0754F7D-DE68-41A1-BA3C-68A3EDD65D78}" destId="{D5454747-769E-4581-B770-E5D36DB4B58A}" srcOrd="1" destOrd="0" presId="urn:microsoft.com/office/officeart/2005/8/layout/hierarchy4"/>
    <dgm:cxn modelId="{20B99E17-CB73-4748-B220-972BDC9133E8}" type="presParOf" srcId="{E1313210-3BF3-4460-A0E9-CFB09C061897}" destId="{B6F6F0A6-A17B-414F-95E3-5B4D7665016A}" srcOrd="3" destOrd="0" presId="urn:microsoft.com/office/officeart/2005/8/layout/hierarchy4"/>
    <dgm:cxn modelId="{0F75E09D-1703-4F67-8D53-FC417B5A49BF}" type="presParOf" srcId="{E1313210-3BF3-4460-A0E9-CFB09C061897}" destId="{22CF31D3-F563-4D86-B99A-E0E9EE924139}" srcOrd="4" destOrd="0" presId="urn:microsoft.com/office/officeart/2005/8/layout/hierarchy4"/>
    <dgm:cxn modelId="{E0F4A2B0-C4B3-4D59-8B7B-7A6A3BED93B2}" type="presParOf" srcId="{22CF31D3-F563-4D86-B99A-E0E9EE924139}" destId="{614FDF4C-7BBD-4D78-9DFB-67842ABEC3B2}" srcOrd="0" destOrd="0" presId="urn:microsoft.com/office/officeart/2005/8/layout/hierarchy4"/>
    <dgm:cxn modelId="{3403F8EB-B721-4654-8FF8-2BF02FD54331}" type="presParOf" srcId="{22CF31D3-F563-4D86-B99A-E0E9EE924139}" destId="{DAFE621D-822C-4CEA-8A48-CC35F3D178B4}" srcOrd="1" destOrd="0" presId="urn:microsoft.com/office/officeart/2005/8/layout/hierarchy4"/>
    <dgm:cxn modelId="{D07DFB4F-9C3B-4B61-BC3A-B411263194C3}" type="presParOf" srcId="{B5351804-3B31-4359-99D0-5A1ACC28234E}" destId="{A153AD74-A927-4FF1-A0E6-10364BB00F5B}" srcOrd="1" destOrd="0" presId="urn:microsoft.com/office/officeart/2005/8/layout/hierarchy4"/>
    <dgm:cxn modelId="{802D0554-B9BC-4D4C-9764-046119010395}" type="presParOf" srcId="{B5351804-3B31-4359-99D0-5A1ACC28234E}" destId="{33373C8D-28E5-48F2-8ADA-C2637F987B06}" srcOrd="2" destOrd="0" presId="urn:microsoft.com/office/officeart/2005/8/layout/hierarchy4"/>
    <dgm:cxn modelId="{E27F3AC7-F9B5-406B-B9FE-FA3848E15B16}" type="presParOf" srcId="{33373C8D-28E5-48F2-8ADA-C2637F987B06}" destId="{DD78A3BF-EE5B-4A68-AA1A-47C5462373D0}" srcOrd="0" destOrd="0" presId="urn:microsoft.com/office/officeart/2005/8/layout/hierarchy4"/>
    <dgm:cxn modelId="{ADCE1CDB-C011-470C-8FAC-96A53E91EAC7}" type="presParOf" srcId="{33373C8D-28E5-48F2-8ADA-C2637F987B06}" destId="{30485E95-6B7A-48D4-9230-EF29D011024B}" srcOrd="1" destOrd="0" presId="urn:microsoft.com/office/officeart/2005/8/layout/hierarchy4"/>
    <dgm:cxn modelId="{7CD1E0D0-6010-4C6B-862B-2AE397D1588E}" type="presParOf" srcId="{33373C8D-28E5-48F2-8ADA-C2637F987B06}" destId="{797C9239-8BBD-4380-93D4-8BD719489E98}" srcOrd="2" destOrd="0" presId="urn:microsoft.com/office/officeart/2005/8/layout/hierarchy4"/>
    <dgm:cxn modelId="{72A4525E-4457-427D-8718-DB9B9E364567}" type="presParOf" srcId="{797C9239-8BBD-4380-93D4-8BD719489E98}" destId="{3EFB51C4-51C5-4ECA-99C8-57B9D5C4DCAE}" srcOrd="0" destOrd="0" presId="urn:microsoft.com/office/officeart/2005/8/layout/hierarchy4"/>
    <dgm:cxn modelId="{8AF570F7-0A7E-4525-87AB-A4FE5C486716}" type="presParOf" srcId="{3EFB51C4-51C5-4ECA-99C8-57B9D5C4DCAE}" destId="{25F392F6-151B-43BC-9F82-7022DA1E37B2}" srcOrd="0" destOrd="0" presId="urn:microsoft.com/office/officeart/2005/8/layout/hierarchy4"/>
    <dgm:cxn modelId="{5FE7F23E-5412-4D2C-9438-70EB0042C5C9}" type="presParOf" srcId="{3EFB51C4-51C5-4ECA-99C8-57B9D5C4DCAE}" destId="{15A9DBF8-FE6F-4493-9624-5723C496CD63}" srcOrd="1" destOrd="0" presId="urn:microsoft.com/office/officeart/2005/8/layout/hierarchy4"/>
    <dgm:cxn modelId="{C0B35A20-8207-45DF-8515-CE567DED6901}" type="presParOf" srcId="{797C9239-8BBD-4380-93D4-8BD719489E98}" destId="{4EA93F08-61F4-4167-9D5B-84F0A6AA3F80}" srcOrd="1" destOrd="0" presId="urn:microsoft.com/office/officeart/2005/8/layout/hierarchy4"/>
    <dgm:cxn modelId="{E997D638-0C6D-49E5-942A-B6CE8E97B999}" type="presParOf" srcId="{797C9239-8BBD-4380-93D4-8BD719489E98}" destId="{8F5AD601-84C6-43D3-88F5-EF69555D7C92}" srcOrd="2" destOrd="0" presId="urn:microsoft.com/office/officeart/2005/8/layout/hierarchy4"/>
    <dgm:cxn modelId="{2CD9B554-6E88-48DF-BB70-2C7E25E94410}" type="presParOf" srcId="{8F5AD601-84C6-43D3-88F5-EF69555D7C92}" destId="{140B43CE-B728-4A02-BF9A-AD448162C99C}" srcOrd="0" destOrd="0" presId="urn:microsoft.com/office/officeart/2005/8/layout/hierarchy4"/>
    <dgm:cxn modelId="{A6505D97-9755-4173-9B43-5AE85794ACC1}" type="presParOf" srcId="{8F5AD601-84C6-43D3-88F5-EF69555D7C92}" destId="{F81E2135-AFD9-4776-B535-87A816F3E28A}" srcOrd="1" destOrd="0" presId="urn:microsoft.com/office/officeart/2005/8/layout/hierarchy4"/>
    <dgm:cxn modelId="{BDB56397-9D45-4257-B10E-BE90F288AC3A}" type="presParOf" srcId="{797C9239-8BBD-4380-93D4-8BD719489E98}" destId="{963C18D8-7AC3-40F4-BE11-8BD7728FBFC1}" srcOrd="3" destOrd="0" presId="urn:microsoft.com/office/officeart/2005/8/layout/hierarchy4"/>
    <dgm:cxn modelId="{948CB121-A3AD-48AE-BD70-F727F86B04D0}" type="presParOf" srcId="{797C9239-8BBD-4380-93D4-8BD719489E98}" destId="{C1386E53-E8D3-41D8-AE75-D397F03A5518}" srcOrd="4" destOrd="0" presId="urn:microsoft.com/office/officeart/2005/8/layout/hierarchy4"/>
    <dgm:cxn modelId="{72F9A667-E791-42AA-B20C-5B235F773846}" type="presParOf" srcId="{C1386E53-E8D3-41D8-AE75-D397F03A5518}" destId="{A410603D-3745-44B2-B4FA-702287B4D697}" srcOrd="0" destOrd="0" presId="urn:microsoft.com/office/officeart/2005/8/layout/hierarchy4"/>
    <dgm:cxn modelId="{42EC2F80-0283-4C68-B0B0-FB99B6784AEE}" type="presParOf" srcId="{C1386E53-E8D3-41D8-AE75-D397F03A5518}" destId="{5126BCFA-DA97-4672-9F3A-9735FE8F02E0}" srcOrd="1" destOrd="0" presId="urn:microsoft.com/office/officeart/2005/8/layout/hierarchy4"/>
    <dgm:cxn modelId="{F2A2BE65-B7FA-4AF5-BA78-5E9AA1527C69}" type="presParOf" srcId="{043888CB-7144-43F8-B0C6-3910DDCDBCC7}" destId="{12D48BBF-5E8C-4330-A225-5E53D9027576}" srcOrd="1" destOrd="0" presId="urn:microsoft.com/office/officeart/2005/8/layout/hierarchy4"/>
    <dgm:cxn modelId="{7C9EFC8F-0674-4C05-9620-CB583E10FBF3}" type="presParOf" srcId="{043888CB-7144-43F8-B0C6-3910DDCDBCC7}" destId="{4F259881-72DD-46D8-B138-5909F6F93ABA}" srcOrd="2" destOrd="0" presId="urn:microsoft.com/office/officeart/2005/8/layout/hierarchy4"/>
    <dgm:cxn modelId="{BDBFF1E7-F561-49C2-B8E9-4784A0F200D5}" type="presParOf" srcId="{4F259881-72DD-46D8-B138-5909F6F93ABA}" destId="{2AB35B30-48CA-4459-886C-EE9C039A0C66}" srcOrd="0" destOrd="0" presId="urn:microsoft.com/office/officeart/2005/8/layout/hierarchy4"/>
    <dgm:cxn modelId="{BE9A4CD8-9004-4F4A-A2B8-7A658E74D653}" type="presParOf" srcId="{4F259881-72DD-46D8-B138-5909F6F93ABA}" destId="{FA9B6451-BE0B-4718-86BF-147938F5BC69}" srcOrd="1" destOrd="0" presId="urn:microsoft.com/office/officeart/2005/8/layout/hierarchy4"/>
    <dgm:cxn modelId="{328A8F58-A2FB-445F-A963-D3F2F5D765EA}" type="presParOf" srcId="{4F259881-72DD-46D8-B138-5909F6F93ABA}" destId="{EB933EA0-1B68-4C3A-BC95-31AE6F8811DC}" srcOrd="2" destOrd="0" presId="urn:microsoft.com/office/officeart/2005/8/layout/hierarchy4"/>
    <dgm:cxn modelId="{FB887212-2203-4DFA-A972-3D9CB737DBD2}" type="presParOf" srcId="{EB933EA0-1B68-4C3A-BC95-31AE6F8811DC}" destId="{96BEC009-62C9-4437-8A1F-F612E7B2BECD}" srcOrd="0" destOrd="0" presId="urn:microsoft.com/office/officeart/2005/8/layout/hierarchy4"/>
    <dgm:cxn modelId="{DDB3C27C-1852-49CC-941C-39735EF82838}" type="presParOf" srcId="{96BEC009-62C9-4437-8A1F-F612E7B2BECD}" destId="{A40525EC-94E2-4D84-93EC-288ADE9C796A}" srcOrd="0" destOrd="0" presId="urn:microsoft.com/office/officeart/2005/8/layout/hierarchy4"/>
    <dgm:cxn modelId="{5B3BD860-2B27-4C7D-AAAE-E21DD2F91E25}" type="presParOf" srcId="{96BEC009-62C9-4437-8A1F-F612E7B2BECD}" destId="{552CACFF-3455-4738-9A8E-E5668FFFF1D2}" srcOrd="1" destOrd="0" presId="urn:microsoft.com/office/officeart/2005/8/layout/hierarchy4"/>
    <dgm:cxn modelId="{FF908FC1-A7CD-4F53-9F6F-03A2CDDC7DB7}" type="presParOf" srcId="{96BEC009-62C9-4437-8A1F-F612E7B2BECD}" destId="{98A76E48-36ED-43FF-8881-C123E6D3AC6C}" srcOrd="2" destOrd="0" presId="urn:microsoft.com/office/officeart/2005/8/layout/hierarchy4"/>
    <dgm:cxn modelId="{7B58AA45-2058-44F1-923C-EE0B60A59733}" type="presParOf" srcId="{98A76E48-36ED-43FF-8881-C123E6D3AC6C}" destId="{77605193-5012-4C3B-9E12-5CF9BD0895E7}" srcOrd="0" destOrd="0" presId="urn:microsoft.com/office/officeart/2005/8/layout/hierarchy4"/>
    <dgm:cxn modelId="{22D9A7DA-FEBD-4588-AD0C-3800F6536E40}" type="presParOf" srcId="{77605193-5012-4C3B-9E12-5CF9BD0895E7}" destId="{F3CC3116-DC21-49CE-98F8-5EC874993B08}" srcOrd="0" destOrd="0" presId="urn:microsoft.com/office/officeart/2005/8/layout/hierarchy4"/>
    <dgm:cxn modelId="{69EF3982-2B5C-42DB-832E-3115D992654A}" type="presParOf" srcId="{77605193-5012-4C3B-9E12-5CF9BD0895E7}" destId="{6DD7B32B-478D-4047-A2C4-54DF1381D77E}" srcOrd="1" destOrd="0" presId="urn:microsoft.com/office/officeart/2005/8/layout/hierarchy4"/>
    <dgm:cxn modelId="{DA53925B-4087-4D2B-A7AA-F99D6BC5AC16}" type="presParOf" srcId="{98A76E48-36ED-43FF-8881-C123E6D3AC6C}" destId="{0E4E3345-5233-4978-AD14-DE356D4F88C7}" srcOrd="1" destOrd="0" presId="urn:microsoft.com/office/officeart/2005/8/layout/hierarchy4"/>
    <dgm:cxn modelId="{EE0885AB-4727-4CF1-AF85-D649CED9B969}" type="presParOf" srcId="{98A76E48-36ED-43FF-8881-C123E6D3AC6C}" destId="{A6B187D3-AD30-4DE0-B2A7-5EDB41D95DE3}" srcOrd="2" destOrd="0" presId="urn:microsoft.com/office/officeart/2005/8/layout/hierarchy4"/>
    <dgm:cxn modelId="{0B3C8899-DC80-46FF-B2F2-6B71976BEFE9}" type="presParOf" srcId="{A6B187D3-AD30-4DE0-B2A7-5EDB41D95DE3}" destId="{F17EEE8F-806D-4110-9173-490301349CD0}" srcOrd="0" destOrd="0" presId="urn:microsoft.com/office/officeart/2005/8/layout/hierarchy4"/>
    <dgm:cxn modelId="{527595C5-1613-4142-B607-C0726851DBB3}" type="presParOf" srcId="{A6B187D3-AD30-4DE0-B2A7-5EDB41D95DE3}" destId="{3913ED61-11E9-4149-A909-9947E1D1A7F8}" srcOrd="1" destOrd="0" presId="urn:microsoft.com/office/officeart/2005/8/layout/hierarchy4"/>
    <dgm:cxn modelId="{C12711E9-03DC-4596-B820-61F5165ECB48}" type="presParOf" srcId="{98A76E48-36ED-43FF-8881-C123E6D3AC6C}" destId="{E4065F9F-414F-4FA3-925A-E4D13B30627C}" srcOrd="3" destOrd="0" presId="urn:microsoft.com/office/officeart/2005/8/layout/hierarchy4"/>
    <dgm:cxn modelId="{2CC3CB2E-74CC-428E-8E89-C2C20796C5B9}" type="presParOf" srcId="{98A76E48-36ED-43FF-8881-C123E6D3AC6C}" destId="{CC3DC1D5-8336-4587-B9F0-44F4870297EE}" srcOrd="4" destOrd="0" presId="urn:microsoft.com/office/officeart/2005/8/layout/hierarchy4"/>
    <dgm:cxn modelId="{93C7F4A1-E575-420A-9CE5-DA9B70869838}" type="presParOf" srcId="{CC3DC1D5-8336-4587-B9F0-44F4870297EE}" destId="{A0CBAF96-4AC1-4AF3-A726-68B8E9DB20DB}" srcOrd="0" destOrd="0" presId="urn:microsoft.com/office/officeart/2005/8/layout/hierarchy4"/>
    <dgm:cxn modelId="{47576305-5EFE-410A-8795-C7FDE8987A0C}" type="presParOf" srcId="{CC3DC1D5-8336-4587-B9F0-44F4870297EE}" destId="{1DC58949-F38A-45A7-9FFC-EA2A1BBCB8AC}" srcOrd="1" destOrd="0" presId="urn:microsoft.com/office/officeart/2005/8/layout/hierarchy4"/>
    <dgm:cxn modelId="{A7748E1C-72C1-487A-A56D-4E7A4E20A7B3}" type="presParOf" srcId="{EB933EA0-1B68-4C3A-BC95-31AE6F8811DC}" destId="{78778217-8EF7-4B58-8109-0E8DB28B2194}" srcOrd="1" destOrd="0" presId="urn:microsoft.com/office/officeart/2005/8/layout/hierarchy4"/>
    <dgm:cxn modelId="{55623133-094B-4AA7-8ECD-FD9E0F6D877A}" type="presParOf" srcId="{EB933EA0-1B68-4C3A-BC95-31AE6F8811DC}" destId="{7F9FA60A-88DD-4025-BA2D-D7ED2DF5D865}" srcOrd="2" destOrd="0" presId="urn:microsoft.com/office/officeart/2005/8/layout/hierarchy4"/>
    <dgm:cxn modelId="{85DB3225-8822-4FFC-9793-A8C3B0FBB684}" type="presParOf" srcId="{7F9FA60A-88DD-4025-BA2D-D7ED2DF5D865}" destId="{49EA169B-E620-4006-AD72-1A185E09D796}" srcOrd="0" destOrd="0" presId="urn:microsoft.com/office/officeart/2005/8/layout/hierarchy4"/>
    <dgm:cxn modelId="{7947F087-1A7E-4E3F-90F7-F038145246D9}" type="presParOf" srcId="{7F9FA60A-88DD-4025-BA2D-D7ED2DF5D865}" destId="{CE77DF1B-FC3E-44FA-A1F8-39FC373D8B82}" srcOrd="1" destOrd="0" presId="urn:microsoft.com/office/officeart/2005/8/layout/hierarchy4"/>
    <dgm:cxn modelId="{1BCAA07E-F13F-4A30-AE11-F587B5E9BB7D}" type="presParOf" srcId="{7F9FA60A-88DD-4025-BA2D-D7ED2DF5D865}" destId="{90BC1924-8028-42E4-BDEE-52CD82DEEA14}" srcOrd="2" destOrd="0" presId="urn:microsoft.com/office/officeart/2005/8/layout/hierarchy4"/>
    <dgm:cxn modelId="{A2E15AEC-8BCF-460F-B99A-C9C0DCD9A90B}" type="presParOf" srcId="{90BC1924-8028-42E4-BDEE-52CD82DEEA14}" destId="{9B61E00B-D2B2-42DB-89BB-3CE3142D7353}" srcOrd="0" destOrd="0" presId="urn:microsoft.com/office/officeart/2005/8/layout/hierarchy4"/>
    <dgm:cxn modelId="{5DA95751-E4DE-464F-A6C0-D1925CBE1EA6}" type="presParOf" srcId="{9B61E00B-D2B2-42DB-89BB-3CE3142D7353}" destId="{273FC8C0-C83A-428A-81D7-8671FB4BC487}" srcOrd="0" destOrd="0" presId="urn:microsoft.com/office/officeart/2005/8/layout/hierarchy4"/>
    <dgm:cxn modelId="{A086020F-0C4F-4768-BE08-DD51822D6F5E}" type="presParOf" srcId="{9B61E00B-D2B2-42DB-89BB-3CE3142D7353}" destId="{F0748B97-F543-459C-B4F8-3BFE6B2FCAF2}" srcOrd="1" destOrd="0" presId="urn:microsoft.com/office/officeart/2005/8/layout/hierarchy4"/>
    <dgm:cxn modelId="{020B8BE8-C616-443A-8D00-535253C09BE1}" type="presParOf" srcId="{90BC1924-8028-42E4-BDEE-52CD82DEEA14}" destId="{8B09328C-D6D8-44D5-B5AE-B74322FEC485}" srcOrd="1" destOrd="0" presId="urn:microsoft.com/office/officeart/2005/8/layout/hierarchy4"/>
    <dgm:cxn modelId="{7EB7A47D-22F4-44AA-81B2-81F56F0F9DAB}" type="presParOf" srcId="{90BC1924-8028-42E4-BDEE-52CD82DEEA14}" destId="{5013EDDD-429C-40CE-B315-9E429CF1E038}" srcOrd="2" destOrd="0" presId="urn:microsoft.com/office/officeart/2005/8/layout/hierarchy4"/>
    <dgm:cxn modelId="{4C0CDC50-5F85-47CB-9763-D9BFEEB167A1}" type="presParOf" srcId="{5013EDDD-429C-40CE-B315-9E429CF1E038}" destId="{25524CA6-06C0-4F70-A230-113CFEA3D86A}" srcOrd="0" destOrd="0" presId="urn:microsoft.com/office/officeart/2005/8/layout/hierarchy4"/>
    <dgm:cxn modelId="{A708CCE1-7078-4C71-A83C-8F7FA1DB8A57}" type="presParOf" srcId="{5013EDDD-429C-40CE-B315-9E429CF1E038}" destId="{CE6D167E-B743-42B8-B711-038C9EEAC01D}" srcOrd="1" destOrd="0" presId="urn:microsoft.com/office/officeart/2005/8/layout/hierarchy4"/>
    <dgm:cxn modelId="{2E3EB443-F37F-4149-BF5E-FDBE61FF77D4}" type="presParOf" srcId="{90BC1924-8028-42E4-BDEE-52CD82DEEA14}" destId="{39C2DE66-C310-4251-9B4E-6AF874A492DE}" srcOrd="3" destOrd="0" presId="urn:microsoft.com/office/officeart/2005/8/layout/hierarchy4"/>
    <dgm:cxn modelId="{261F3A39-0D84-4B94-83BE-FB67A5316EC5}" type="presParOf" srcId="{90BC1924-8028-42E4-BDEE-52CD82DEEA14}" destId="{39B217AF-6326-42AB-96FB-C869BDD1404E}" srcOrd="4" destOrd="0" presId="urn:microsoft.com/office/officeart/2005/8/layout/hierarchy4"/>
    <dgm:cxn modelId="{5D35AAEE-DAEE-41A0-B6D5-B28D3D63416A}" type="presParOf" srcId="{39B217AF-6326-42AB-96FB-C869BDD1404E}" destId="{AAB29CB6-2EB4-4C74-A133-64093B47CEE7}" srcOrd="0" destOrd="0" presId="urn:microsoft.com/office/officeart/2005/8/layout/hierarchy4"/>
    <dgm:cxn modelId="{B2B6ADFE-3602-480E-AE05-DF507943366F}" type="presParOf" srcId="{39B217AF-6326-42AB-96FB-C869BDD1404E}" destId="{AA69B2E2-616F-4981-A0F9-5AA3673F4F98}" srcOrd="1" destOrd="0" presId="urn:microsoft.com/office/officeart/2005/8/layout/hierarchy4"/>
    <dgm:cxn modelId="{F4AE578F-DEED-487E-9208-F0ED19A2C132}" type="presParOf" srcId="{043888CB-7144-43F8-B0C6-3910DDCDBCC7}" destId="{D631916B-5E5C-4489-98E6-5D4D997F74B7}" srcOrd="3" destOrd="0" presId="urn:microsoft.com/office/officeart/2005/8/layout/hierarchy4"/>
    <dgm:cxn modelId="{C0D67AF9-476D-40FC-9AC1-91AE6BC070FC}" type="presParOf" srcId="{043888CB-7144-43F8-B0C6-3910DDCDBCC7}" destId="{E3A253CD-4175-470E-B31F-B2C9E3D41018}" srcOrd="4" destOrd="0" presId="urn:microsoft.com/office/officeart/2005/8/layout/hierarchy4"/>
    <dgm:cxn modelId="{4995B672-26A9-4B95-A02A-19BF393AFE85}" type="presParOf" srcId="{E3A253CD-4175-470E-B31F-B2C9E3D41018}" destId="{D7E86C80-1687-4072-9A91-055461824854}" srcOrd="0" destOrd="0" presId="urn:microsoft.com/office/officeart/2005/8/layout/hierarchy4"/>
    <dgm:cxn modelId="{FF74870D-1BC9-4B24-BB2C-36264C41B11A}" type="presParOf" srcId="{E3A253CD-4175-470E-B31F-B2C9E3D41018}" destId="{49FD24BD-C123-47F4-AFAE-404E683EA89E}" srcOrd="1" destOrd="0" presId="urn:microsoft.com/office/officeart/2005/8/layout/hierarchy4"/>
    <dgm:cxn modelId="{63FFB10C-E2EA-42A3-B9D6-40D5A28EA4B3}" type="presParOf" srcId="{E3A253CD-4175-470E-B31F-B2C9E3D41018}" destId="{C93D811A-F5D1-4BA7-8F7F-9D0870E0A770}" srcOrd="2" destOrd="0" presId="urn:microsoft.com/office/officeart/2005/8/layout/hierarchy4"/>
    <dgm:cxn modelId="{C93833E3-F772-449D-A837-E87B67524312}" type="presParOf" srcId="{C93D811A-F5D1-4BA7-8F7F-9D0870E0A770}" destId="{6762ED55-D991-4F72-8130-81BCD6659264}" srcOrd="0" destOrd="0" presId="urn:microsoft.com/office/officeart/2005/8/layout/hierarchy4"/>
    <dgm:cxn modelId="{C624D5F6-9A8A-46A2-826B-2DC42316E1F5}" type="presParOf" srcId="{6762ED55-D991-4F72-8130-81BCD6659264}" destId="{66665F88-A84A-41C7-957C-E1C16F69F20D}" srcOrd="0" destOrd="0" presId="urn:microsoft.com/office/officeart/2005/8/layout/hierarchy4"/>
    <dgm:cxn modelId="{62D397DC-FFEE-4E13-B402-A6236DB6FD4F}" type="presParOf" srcId="{6762ED55-D991-4F72-8130-81BCD6659264}" destId="{EFC91326-AD26-4763-9D04-72C69E5C610D}" srcOrd="1" destOrd="0" presId="urn:microsoft.com/office/officeart/2005/8/layout/hierarchy4"/>
    <dgm:cxn modelId="{CF36DE05-65C7-4B2E-9FAB-4BEBBE2E6629}" type="presParOf" srcId="{6762ED55-D991-4F72-8130-81BCD6659264}" destId="{9CCB87E2-8152-4166-87B9-55F63E1EEE27}" srcOrd="2" destOrd="0" presId="urn:microsoft.com/office/officeart/2005/8/layout/hierarchy4"/>
    <dgm:cxn modelId="{9BCC0417-A78D-466A-A261-B45376EEA3E8}" type="presParOf" srcId="{9CCB87E2-8152-4166-87B9-55F63E1EEE27}" destId="{784E16EE-C2E6-4F87-8DE7-53F51CAA8BF5}" srcOrd="0" destOrd="0" presId="urn:microsoft.com/office/officeart/2005/8/layout/hierarchy4"/>
    <dgm:cxn modelId="{0A29E462-9B42-4F16-9D1A-BC5EC7E8D75E}" type="presParOf" srcId="{784E16EE-C2E6-4F87-8DE7-53F51CAA8BF5}" destId="{A9726846-2B98-43B8-8A0C-929CBCDCF36D}" srcOrd="0" destOrd="0" presId="urn:microsoft.com/office/officeart/2005/8/layout/hierarchy4"/>
    <dgm:cxn modelId="{058943FD-7126-4BFD-99C0-30923959D74E}" type="presParOf" srcId="{784E16EE-C2E6-4F87-8DE7-53F51CAA8BF5}" destId="{4C39E873-7440-41F6-8EEA-C18711C2E631}" srcOrd="1" destOrd="0" presId="urn:microsoft.com/office/officeart/2005/8/layout/hierarchy4"/>
    <dgm:cxn modelId="{1A87F008-C3A3-4578-9E7D-E2944608BFC7}" type="presParOf" srcId="{9CCB87E2-8152-4166-87B9-55F63E1EEE27}" destId="{5AEDF977-E388-4A2F-8FBB-7F105FCC809A}" srcOrd="1" destOrd="0" presId="urn:microsoft.com/office/officeart/2005/8/layout/hierarchy4"/>
    <dgm:cxn modelId="{92C9531B-01DE-4472-9B2A-80725E350E7E}" type="presParOf" srcId="{9CCB87E2-8152-4166-87B9-55F63E1EEE27}" destId="{5647BD01-7EC4-48CA-8A73-F6BCBEFAAE99}" srcOrd="2" destOrd="0" presId="urn:microsoft.com/office/officeart/2005/8/layout/hierarchy4"/>
    <dgm:cxn modelId="{1ECC190B-5434-4135-8D7E-D4A6ABD60505}" type="presParOf" srcId="{5647BD01-7EC4-48CA-8A73-F6BCBEFAAE99}" destId="{F309C8B8-C946-43E7-899E-AC889ED3E6D5}" srcOrd="0" destOrd="0" presId="urn:microsoft.com/office/officeart/2005/8/layout/hierarchy4"/>
    <dgm:cxn modelId="{C9D268BA-8D1D-4407-9B4C-16ACAD93FD0F}" type="presParOf" srcId="{5647BD01-7EC4-48CA-8A73-F6BCBEFAAE99}" destId="{9BFCA2AD-8BB6-4683-8E40-B7CEAFE89478}" srcOrd="1" destOrd="0" presId="urn:microsoft.com/office/officeart/2005/8/layout/hierarchy4"/>
    <dgm:cxn modelId="{AD460E24-7C8B-4DA7-A7D9-CC57DDA8D70A}" type="presParOf" srcId="{9CCB87E2-8152-4166-87B9-55F63E1EEE27}" destId="{C5181945-2564-4379-A08A-A1261017B550}" srcOrd="3" destOrd="0" presId="urn:microsoft.com/office/officeart/2005/8/layout/hierarchy4"/>
    <dgm:cxn modelId="{F81378F2-A6FB-46BA-8077-CDC988418D00}" type="presParOf" srcId="{9CCB87E2-8152-4166-87B9-55F63E1EEE27}" destId="{208996E2-F9DD-41A0-A7C5-7922D237AA40}" srcOrd="4" destOrd="0" presId="urn:microsoft.com/office/officeart/2005/8/layout/hierarchy4"/>
    <dgm:cxn modelId="{42FDDC11-3F06-4554-8834-1149D10FEEEC}" type="presParOf" srcId="{208996E2-F9DD-41A0-A7C5-7922D237AA40}" destId="{1F76A1E6-4FFB-4188-9FFC-EEB83B03FD45}" srcOrd="0" destOrd="0" presId="urn:microsoft.com/office/officeart/2005/8/layout/hierarchy4"/>
    <dgm:cxn modelId="{5372293F-E42C-4469-8B41-2FDE9EF24345}" type="presParOf" srcId="{208996E2-F9DD-41A0-A7C5-7922D237AA40}" destId="{EB2DE1DF-3F32-4047-950A-0CEFC6590F41}" srcOrd="1" destOrd="0" presId="urn:microsoft.com/office/officeart/2005/8/layout/hierarchy4"/>
    <dgm:cxn modelId="{460B6E3A-F6A5-4EE0-94D3-B5FEE732BAFE}" type="presParOf" srcId="{043888CB-7144-43F8-B0C6-3910DDCDBCC7}" destId="{722C063C-0E99-4CB7-883C-22488B782FDD}" srcOrd="5" destOrd="0" presId="urn:microsoft.com/office/officeart/2005/8/layout/hierarchy4"/>
    <dgm:cxn modelId="{515C7B26-9822-4E57-BD6A-03936CEBD11D}" type="presParOf" srcId="{043888CB-7144-43F8-B0C6-3910DDCDBCC7}" destId="{9EF90D0F-FDFB-4B5B-AD98-7F71601FE05E}" srcOrd="6" destOrd="0" presId="urn:microsoft.com/office/officeart/2005/8/layout/hierarchy4"/>
    <dgm:cxn modelId="{55D4C404-2CAE-4CC5-B037-6E00E72D8691}" type="presParOf" srcId="{9EF90D0F-FDFB-4B5B-AD98-7F71601FE05E}" destId="{DFA6608E-0F16-4C30-941F-2A9A36E5EDC3}" srcOrd="0" destOrd="0" presId="urn:microsoft.com/office/officeart/2005/8/layout/hierarchy4"/>
    <dgm:cxn modelId="{821725EB-A682-4CCB-8FDB-D12DFE4A0ACE}" type="presParOf" srcId="{9EF90D0F-FDFB-4B5B-AD98-7F71601FE05E}" destId="{897897F1-1AF8-4547-904C-2945609C22B7}" srcOrd="1" destOrd="0" presId="urn:microsoft.com/office/officeart/2005/8/layout/hierarchy4"/>
    <dgm:cxn modelId="{BFB3D507-7BF3-4FA3-9248-140B74F551DE}" type="presParOf" srcId="{9EF90D0F-FDFB-4B5B-AD98-7F71601FE05E}" destId="{54BF5AF8-6D63-491B-A76F-F58E23EE45D2}" srcOrd="2" destOrd="0" presId="urn:microsoft.com/office/officeart/2005/8/layout/hierarchy4"/>
    <dgm:cxn modelId="{A09BE1AE-2F83-4359-B1CE-B6D136F7F2ED}" type="presParOf" srcId="{54BF5AF8-6D63-491B-A76F-F58E23EE45D2}" destId="{B14F9FDB-C12D-44CA-AED8-DC57F4CD5DF0}" srcOrd="0" destOrd="0" presId="urn:microsoft.com/office/officeart/2005/8/layout/hierarchy4"/>
    <dgm:cxn modelId="{B8A2ABB9-9063-44B8-87B6-6F56D9DCAFB2}" type="presParOf" srcId="{B14F9FDB-C12D-44CA-AED8-DC57F4CD5DF0}" destId="{50F9E06A-5F9A-483F-9915-2F4EEFF13AC6}" srcOrd="0" destOrd="0" presId="urn:microsoft.com/office/officeart/2005/8/layout/hierarchy4"/>
    <dgm:cxn modelId="{EA4DC2B3-23BE-4AA0-B30C-A9CA6E49E945}" type="presParOf" srcId="{B14F9FDB-C12D-44CA-AED8-DC57F4CD5DF0}" destId="{F0FEF1E2-8C30-4A7E-B4DF-B4E85CD5A0C2}" srcOrd="1" destOrd="0" presId="urn:microsoft.com/office/officeart/2005/8/layout/hierarchy4"/>
    <dgm:cxn modelId="{07B99E7B-20A6-4CB4-9BFE-95E0C404AB9C}" type="presParOf" srcId="{B14F9FDB-C12D-44CA-AED8-DC57F4CD5DF0}" destId="{EFC2928B-8EAF-4FA9-902B-5E8637E0DB68}" srcOrd="2" destOrd="0" presId="urn:microsoft.com/office/officeart/2005/8/layout/hierarchy4"/>
    <dgm:cxn modelId="{DB15CF7B-94BE-47CA-BD97-B0918FB15116}" type="presParOf" srcId="{EFC2928B-8EAF-4FA9-902B-5E8637E0DB68}" destId="{6E9BD25C-7214-40FC-8F76-6D8454431586}" srcOrd="0" destOrd="0" presId="urn:microsoft.com/office/officeart/2005/8/layout/hierarchy4"/>
    <dgm:cxn modelId="{1EF7E8CA-44CF-4AF8-AEF6-425F984319C2}" type="presParOf" srcId="{6E9BD25C-7214-40FC-8F76-6D8454431586}" destId="{BF2B8E90-50D1-4001-B16F-665D499C96D1}" srcOrd="0" destOrd="0" presId="urn:microsoft.com/office/officeart/2005/8/layout/hierarchy4"/>
    <dgm:cxn modelId="{07C186E6-FA26-4559-BF0E-FD68574DF553}" type="presParOf" srcId="{6E9BD25C-7214-40FC-8F76-6D8454431586}" destId="{0EFB891B-A5A5-4415-AB71-3848C1776D7B}" srcOrd="1" destOrd="0" presId="urn:microsoft.com/office/officeart/2005/8/layout/hierarchy4"/>
    <dgm:cxn modelId="{603064BF-58FE-4875-B48D-E4958571EC93}" type="presParOf" srcId="{EFC2928B-8EAF-4FA9-902B-5E8637E0DB68}" destId="{020E89C1-21E3-4BF2-BCA2-5EB4E00C177A}" srcOrd="1" destOrd="0" presId="urn:microsoft.com/office/officeart/2005/8/layout/hierarchy4"/>
    <dgm:cxn modelId="{7D0E52A2-8900-40F3-9012-1173A75D7001}" type="presParOf" srcId="{EFC2928B-8EAF-4FA9-902B-5E8637E0DB68}" destId="{79C7B667-7EF2-4A83-AC95-368A2998435B}" srcOrd="2" destOrd="0" presId="urn:microsoft.com/office/officeart/2005/8/layout/hierarchy4"/>
    <dgm:cxn modelId="{3F891C53-14E1-4A7C-9795-FEF64B8FD723}" type="presParOf" srcId="{79C7B667-7EF2-4A83-AC95-368A2998435B}" destId="{BF927036-1607-414D-AE44-D0EF37546ECA}" srcOrd="0" destOrd="0" presId="urn:microsoft.com/office/officeart/2005/8/layout/hierarchy4"/>
    <dgm:cxn modelId="{B2A45EC4-AAC4-4486-80AB-69482D261FE6}" type="presParOf" srcId="{79C7B667-7EF2-4A83-AC95-368A2998435B}" destId="{CA0C56B1-E2B2-44D9-A9FE-6EB98C3C085D}" srcOrd="1" destOrd="0" presId="urn:microsoft.com/office/officeart/2005/8/layout/hierarchy4"/>
    <dgm:cxn modelId="{3D37C737-D231-469E-9F65-079DCA00DE07}" type="presParOf" srcId="{EFC2928B-8EAF-4FA9-902B-5E8637E0DB68}" destId="{68E3C111-3102-4FAD-915B-16944F17E951}" srcOrd="3" destOrd="0" presId="urn:microsoft.com/office/officeart/2005/8/layout/hierarchy4"/>
    <dgm:cxn modelId="{D9018ED3-C0CF-4085-A445-3CF0D39137B8}" type="presParOf" srcId="{EFC2928B-8EAF-4FA9-902B-5E8637E0DB68}" destId="{09A0F66F-CBA0-40A8-9D80-A4EC03376ED5}" srcOrd="4" destOrd="0" presId="urn:microsoft.com/office/officeart/2005/8/layout/hierarchy4"/>
    <dgm:cxn modelId="{09229E03-5966-4205-9D5A-58228680C646}" type="presParOf" srcId="{09A0F66F-CBA0-40A8-9D80-A4EC03376ED5}" destId="{EB75BEF2-2564-4993-AC97-C3A8611BB5FD}" srcOrd="0" destOrd="0" presId="urn:microsoft.com/office/officeart/2005/8/layout/hierarchy4"/>
    <dgm:cxn modelId="{86819059-7C18-4631-B4F1-A7976245BA7A}" type="presParOf" srcId="{09A0F66F-CBA0-40A8-9D80-A4EC03376ED5}" destId="{49E60B7A-5026-4394-8757-ACEEE48A68D2}" srcOrd="1" destOrd="0" presId="urn:microsoft.com/office/officeart/2005/8/layout/hierarchy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7D42D-2D38-411E-A4CC-12A83EFDB665}">
      <dsp:nvSpPr>
        <dsp:cNvPr id="0" name=""/>
        <dsp:cNvSpPr/>
      </dsp:nvSpPr>
      <dsp:spPr>
        <a:xfrm>
          <a:off x="2424" y="1928"/>
          <a:ext cx="9959051" cy="1914985"/>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Concept Resources</a:t>
          </a:r>
        </a:p>
      </dsp:txBody>
      <dsp:txXfrm>
        <a:off x="58512" y="58016"/>
        <a:ext cx="9846875" cy="1802809"/>
      </dsp:txXfrm>
    </dsp:sp>
    <dsp:sp modelId="{2FB5DD2A-EDF7-4641-9128-5D7AEA09DC62}">
      <dsp:nvSpPr>
        <dsp:cNvPr id="0" name=""/>
        <dsp:cNvSpPr/>
      </dsp:nvSpPr>
      <dsp:spPr>
        <a:xfrm>
          <a:off x="2424" y="2049460"/>
          <a:ext cx="3282179"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Original Query</a:t>
          </a:r>
        </a:p>
      </dsp:txBody>
      <dsp:txXfrm>
        <a:off x="58512" y="2105548"/>
        <a:ext cx="3170003" cy="1802809"/>
      </dsp:txXfrm>
    </dsp:sp>
    <dsp:sp modelId="{5B315DD4-0F26-4ABA-9679-A619C798C1B8}">
      <dsp:nvSpPr>
        <dsp:cNvPr id="0" name=""/>
        <dsp:cNvSpPr/>
      </dsp:nvSpPr>
      <dsp:spPr>
        <a:xfrm>
          <a:off x="2424" y="4096993"/>
          <a:ext cx="162983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Direct Extraction</a:t>
          </a:r>
        </a:p>
      </dsp:txBody>
      <dsp:txXfrm>
        <a:off x="50160" y="4144729"/>
        <a:ext cx="1534366" cy="1819513"/>
      </dsp:txXfrm>
    </dsp:sp>
    <dsp:sp modelId="{9E483EE1-BB18-4FCA-920B-8F68DC610622}">
      <dsp:nvSpPr>
        <dsp:cNvPr id="0" name=""/>
        <dsp:cNvSpPr/>
      </dsp:nvSpPr>
      <dsp:spPr>
        <a:xfrm>
          <a:off x="2424"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Unigrams</a:t>
          </a:r>
        </a:p>
      </dsp:txBody>
      <dsp:txXfrm>
        <a:off x="18116" y="6160218"/>
        <a:ext cx="504394" cy="1883601"/>
      </dsp:txXfrm>
    </dsp:sp>
    <dsp:sp modelId="{C6458FC0-2A65-4F89-A7DF-CBA6AEF960DB}">
      <dsp:nvSpPr>
        <dsp:cNvPr id="0" name=""/>
        <dsp:cNvSpPr/>
      </dsp:nvSpPr>
      <dsp:spPr>
        <a:xfrm>
          <a:off x="549453"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Ordered Bigrams</a:t>
          </a:r>
        </a:p>
      </dsp:txBody>
      <dsp:txXfrm>
        <a:off x="565145" y="6160218"/>
        <a:ext cx="504394" cy="1883601"/>
      </dsp:txXfrm>
    </dsp:sp>
    <dsp:sp modelId="{614FDF4C-7BBD-4D78-9DFB-67842ABEC3B2}">
      <dsp:nvSpPr>
        <dsp:cNvPr id="0" name=""/>
        <dsp:cNvSpPr/>
      </dsp:nvSpPr>
      <dsp:spPr>
        <a:xfrm>
          <a:off x="1096483"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Unordered Bigrams</a:t>
          </a:r>
        </a:p>
      </dsp:txBody>
      <dsp:txXfrm>
        <a:off x="1112175" y="6160218"/>
        <a:ext cx="504394" cy="1883601"/>
      </dsp:txXfrm>
    </dsp:sp>
    <dsp:sp modelId="{DD78A3BF-EE5B-4A68-AA1A-47C5462373D0}">
      <dsp:nvSpPr>
        <dsp:cNvPr id="0" name=""/>
        <dsp:cNvSpPr/>
      </dsp:nvSpPr>
      <dsp:spPr>
        <a:xfrm>
          <a:off x="1654765" y="4096993"/>
          <a:ext cx="162983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MetaMap</a:t>
          </a:r>
          <a:endParaRPr lang="en-US" sz="2000" kern="1200" dirty="0"/>
        </a:p>
      </dsp:txBody>
      <dsp:txXfrm>
        <a:off x="1702501" y="4144729"/>
        <a:ext cx="1534366" cy="1819513"/>
      </dsp:txXfrm>
    </dsp:sp>
    <dsp:sp modelId="{25F392F6-151B-43BC-9F82-7022DA1E37B2}">
      <dsp:nvSpPr>
        <dsp:cNvPr id="0" name=""/>
        <dsp:cNvSpPr/>
      </dsp:nvSpPr>
      <dsp:spPr>
        <a:xfrm>
          <a:off x="1654765"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Unigrams</a:t>
          </a:r>
        </a:p>
      </dsp:txBody>
      <dsp:txXfrm>
        <a:off x="1670457" y="6160218"/>
        <a:ext cx="504394" cy="1883601"/>
      </dsp:txXfrm>
    </dsp:sp>
    <dsp:sp modelId="{140B43CE-B728-4A02-BF9A-AD448162C99C}">
      <dsp:nvSpPr>
        <dsp:cNvPr id="0" name=""/>
        <dsp:cNvSpPr/>
      </dsp:nvSpPr>
      <dsp:spPr>
        <a:xfrm>
          <a:off x="2201795"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Ordered Bigrams</a:t>
          </a:r>
        </a:p>
      </dsp:txBody>
      <dsp:txXfrm>
        <a:off x="2217487" y="6160218"/>
        <a:ext cx="504394" cy="1883601"/>
      </dsp:txXfrm>
    </dsp:sp>
    <dsp:sp modelId="{A410603D-3745-44B2-B4FA-702287B4D697}">
      <dsp:nvSpPr>
        <dsp:cNvPr id="0" name=""/>
        <dsp:cNvSpPr/>
      </dsp:nvSpPr>
      <dsp:spPr>
        <a:xfrm>
          <a:off x="2748824"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Unordered Bigrams</a:t>
          </a:r>
        </a:p>
      </dsp:txBody>
      <dsp:txXfrm>
        <a:off x="2764516" y="6160218"/>
        <a:ext cx="504394" cy="1883601"/>
      </dsp:txXfrm>
    </dsp:sp>
    <dsp:sp modelId="{2AB35B30-48CA-4459-886C-EE9C039A0C66}">
      <dsp:nvSpPr>
        <dsp:cNvPr id="0" name=""/>
        <dsp:cNvSpPr/>
      </dsp:nvSpPr>
      <dsp:spPr>
        <a:xfrm>
          <a:off x="3318318" y="2013187"/>
          <a:ext cx="3282179"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Top-documents</a:t>
          </a:r>
        </a:p>
      </dsp:txBody>
      <dsp:txXfrm>
        <a:off x="3374406" y="2069275"/>
        <a:ext cx="3170003" cy="1802809"/>
      </dsp:txXfrm>
    </dsp:sp>
    <dsp:sp modelId="{A40525EC-94E2-4D84-93EC-288ADE9C796A}">
      <dsp:nvSpPr>
        <dsp:cNvPr id="0" name=""/>
        <dsp:cNvSpPr/>
      </dsp:nvSpPr>
      <dsp:spPr>
        <a:xfrm>
          <a:off x="3329608" y="4096993"/>
          <a:ext cx="162983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Direct Extraction</a:t>
          </a:r>
        </a:p>
      </dsp:txBody>
      <dsp:txXfrm>
        <a:off x="3377344" y="4144729"/>
        <a:ext cx="1534366" cy="1819513"/>
      </dsp:txXfrm>
    </dsp:sp>
    <dsp:sp modelId="{F3CC3116-DC21-49CE-98F8-5EC874993B08}">
      <dsp:nvSpPr>
        <dsp:cNvPr id="0" name=""/>
        <dsp:cNvSpPr/>
      </dsp:nvSpPr>
      <dsp:spPr>
        <a:xfrm>
          <a:off x="3329608"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Unigrams</a:t>
          </a:r>
        </a:p>
      </dsp:txBody>
      <dsp:txXfrm>
        <a:off x="3345300" y="6160218"/>
        <a:ext cx="504394" cy="1883601"/>
      </dsp:txXfrm>
    </dsp:sp>
    <dsp:sp modelId="{F17EEE8F-806D-4110-9173-490301349CD0}">
      <dsp:nvSpPr>
        <dsp:cNvPr id="0" name=""/>
        <dsp:cNvSpPr/>
      </dsp:nvSpPr>
      <dsp:spPr>
        <a:xfrm>
          <a:off x="3876638"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Ordered Bigrams</a:t>
          </a:r>
        </a:p>
      </dsp:txBody>
      <dsp:txXfrm>
        <a:off x="3892330" y="6160218"/>
        <a:ext cx="504394" cy="1883601"/>
      </dsp:txXfrm>
    </dsp:sp>
    <dsp:sp modelId="{A0CBAF96-4AC1-4AF3-A726-68B8E9DB20DB}">
      <dsp:nvSpPr>
        <dsp:cNvPr id="0" name=""/>
        <dsp:cNvSpPr/>
      </dsp:nvSpPr>
      <dsp:spPr>
        <a:xfrm>
          <a:off x="4423668"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Unordered Bigrams</a:t>
          </a:r>
        </a:p>
      </dsp:txBody>
      <dsp:txXfrm>
        <a:off x="4439360" y="6160218"/>
        <a:ext cx="504394" cy="1883601"/>
      </dsp:txXfrm>
    </dsp:sp>
    <dsp:sp modelId="{49EA169B-E620-4006-AD72-1A185E09D796}">
      <dsp:nvSpPr>
        <dsp:cNvPr id="0" name=""/>
        <dsp:cNvSpPr/>
      </dsp:nvSpPr>
      <dsp:spPr>
        <a:xfrm>
          <a:off x="4981949" y="4096993"/>
          <a:ext cx="162983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MetaMap</a:t>
          </a:r>
          <a:endParaRPr lang="en-US" sz="2000" kern="1200" dirty="0"/>
        </a:p>
      </dsp:txBody>
      <dsp:txXfrm>
        <a:off x="5029685" y="4144729"/>
        <a:ext cx="1534366" cy="1819513"/>
      </dsp:txXfrm>
    </dsp:sp>
    <dsp:sp modelId="{273FC8C0-C83A-428A-81D7-8671FB4BC487}">
      <dsp:nvSpPr>
        <dsp:cNvPr id="0" name=""/>
        <dsp:cNvSpPr/>
      </dsp:nvSpPr>
      <dsp:spPr>
        <a:xfrm>
          <a:off x="4981949"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Unigrams</a:t>
          </a:r>
        </a:p>
      </dsp:txBody>
      <dsp:txXfrm>
        <a:off x="4997641" y="6160218"/>
        <a:ext cx="504394" cy="1883601"/>
      </dsp:txXfrm>
    </dsp:sp>
    <dsp:sp modelId="{25524CA6-06C0-4F70-A230-113CFEA3D86A}">
      <dsp:nvSpPr>
        <dsp:cNvPr id="0" name=""/>
        <dsp:cNvSpPr/>
      </dsp:nvSpPr>
      <dsp:spPr>
        <a:xfrm>
          <a:off x="5528979"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Ordered Bigrams</a:t>
          </a:r>
        </a:p>
      </dsp:txBody>
      <dsp:txXfrm>
        <a:off x="5544671" y="6160218"/>
        <a:ext cx="504394" cy="1883601"/>
      </dsp:txXfrm>
    </dsp:sp>
    <dsp:sp modelId="{AAB29CB6-2EB4-4C74-A133-64093B47CEE7}">
      <dsp:nvSpPr>
        <dsp:cNvPr id="0" name=""/>
        <dsp:cNvSpPr/>
      </dsp:nvSpPr>
      <dsp:spPr>
        <a:xfrm>
          <a:off x="6076009"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Unordered Bigrams</a:t>
          </a:r>
        </a:p>
      </dsp:txBody>
      <dsp:txXfrm>
        <a:off x="6091701" y="6160218"/>
        <a:ext cx="504394" cy="1883601"/>
      </dsp:txXfrm>
    </dsp:sp>
    <dsp:sp modelId="{D7E86C80-1687-4072-9A91-055461824854}">
      <dsp:nvSpPr>
        <dsp:cNvPr id="0" name=""/>
        <dsp:cNvSpPr/>
      </dsp:nvSpPr>
      <dsp:spPr>
        <a:xfrm>
          <a:off x="6656793" y="2049460"/>
          <a:ext cx="162983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UMLS</a:t>
          </a:r>
        </a:p>
      </dsp:txBody>
      <dsp:txXfrm>
        <a:off x="6704529" y="2097196"/>
        <a:ext cx="1534366" cy="1819513"/>
      </dsp:txXfrm>
    </dsp:sp>
    <dsp:sp modelId="{66665F88-A84A-41C7-957C-E1C16F69F20D}">
      <dsp:nvSpPr>
        <dsp:cNvPr id="0" name=""/>
        <dsp:cNvSpPr/>
      </dsp:nvSpPr>
      <dsp:spPr>
        <a:xfrm>
          <a:off x="6656793" y="4096993"/>
          <a:ext cx="162983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Relationships Table</a:t>
          </a:r>
        </a:p>
      </dsp:txBody>
      <dsp:txXfrm>
        <a:off x="6704529" y="4144729"/>
        <a:ext cx="1534366" cy="1819513"/>
      </dsp:txXfrm>
    </dsp:sp>
    <dsp:sp modelId="{A9726846-2B98-43B8-8A0C-929CBCDCF36D}">
      <dsp:nvSpPr>
        <dsp:cNvPr id="0" name=""/>
        <dsp:cNvSpPr/>
      </dsp:nvSpPr>
      <dsp:spPr>
        <a:xfrm>
          <a:off x="6656793"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Unigrams</a:t>
          </a:r>
        </a:p>
      </dsp:txBody>
      <dsp:txXfrm>
        <a:off x="6672485" y="6160218"/>
        <a:ext cx="504394" cy="1883601"/>
      </dsp:txXfrm>
    </dsp:sp>
    <dsp:sp modelId="{F309C8B8-C946-43E7-899E-AC889ED3E6D5}">
      <dsp:nvSpPr>
        <dsp:cNvPr id="0" name=""/>
        <dsp:cNvSpPr/>
      </dsp:nvSpPr>
      <dsp:spPr>
        <a:xfrm>
          <a:off x="7203823"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Ordered Bigrams</a:t>
          </a:r>
        </a:p>
      </dsp:txBody>
      <dsp:txXfrm>
        <a:off x="7219515" y="6160218"/>
        <a:ext cx="504394" cy="1883601"/>
      </dsp:txXfrm>
    </dsp:sp>
    <dsp:sp modelId="{1F76A1E6-4FFB-4188-9FFC-EEB83B03FD45}">
      <dsp:nvSpPr>
        <dsp:cNvPr id="0" name=""/>
        <dsp:cNvSpPr/>
      </dsp:nvSpPr>
      <dsp:spPr>
        <a:xfrm>
          <a:off x="7750853" y="6144526"/>
          <a:ext cx="535778" cy="1914985"/>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Unordered Bigrams</a:t>
          </a:r>
        </a:p>
      </dsp:txBody>
      <dsp:txXfrm>
        <a:off x="7766545" y="6160218"/>
        <a:ext cx="504394" cy="1883601"/>
      </dsp:txXfrm>
    </dsp:sp>
    <dsp:sp modelId="{DFA6608E-0F16-4C30-941F-2A9A36E5EDC3}">
      <dsp:nvSpPr>
        <dsp:cNvPr id="0" name=""/>
        <dsp:cNvSpPr/>
      </dsp:nvSpPr>
      <dsp:spPr>
        <a:xfrm>
          <a:off x="8331637" y="2049460"/>
          <a:ext cx="162983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Wikipedia</a:t>
          </a:r>
        </a:p>
      </dsp:txBody>
      <dsp:txXfrm>
        <a:off x="8379373" y="2097196"/>
        <a:ext cx="1534366" cy="1819513"/>
      </dsp:txXfrm>
    </dsp:sp>
    <dsp:sp modelId="{50F9E06A-5F9A-483F-9915-2F4EEFF13AC6}">
      <dsp:nvSpPr>
        <dsp:cNvPr id="0" name=""/>
        <dsp:cNvSpPr/>
      </dsp:nvSpPr>
      <dsp:spPr>
        <a:xfrm>
          <a:off x="8331637" y="4096993"/>
          <a:ext cx="162983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Health-related Measure</a:t>
          </a:r>
        </a:p>
      </dsp:txBody>
      <dsp:txXfrm>
        <a:off x="8379373" y="4144729"/>
        <a:ext cx="1534366" cy="1819513"/>
      </dsp:txXfrm>
    </dsp:sp>
    <dsp:sp modelId="{BF2B8E90-50D1-4001-B16F-665D499C96D1}">
      <dsp:nvSpPr>
        <dsp:cNvPr id="0" name=""/>
        <dsp:cNvSpPr/>
      </dsp:nvSpPr>
      <dsp:spPr>
        <a:xfrm>
          <a:off x="8331637"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Unigrams</a:t>
          </a:r>
        </a:p>
      </dsp:txBody>
      <dsp:txXfrm>
        <a:off x="8347329" y="6160218"/>
        <a:ext cx="504394" cy="1883601"/>
      </dsp:txXfrm>
    </dsp:sp>
    <dsp:sp modelId="{BF927036-1607-414D-AE44-D0EF37546ECA}">
      <dsp:nvSpPr>
        <dsp:cNvPr id="0" name=""/>
        <dsp:cNvSpPr/>
      </dsp:nvSpPr>
      <dsp:spPr>
        <a:xfrm>
          <a:off x="8878667"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Ordered Bigrams</a:t>
          </a:r>
        </a:p>
      </dsp:txBody>
      <dsp:txXfrm>
        <a:off x="8894359" y="6160218"/>
        <a:ext cx="504394" cy="1883601"/>
      </dsp:txXfrm>
    </dsp:sp>
    <dsp:sp modelId="{EB75BEF2-2564-4993-AC97-C3A8611BB5FD}">
      <dsp:nvSpPr>
        <dsp:cNvPr id="0" name=""/>
        <dsp:cNvSpPr/>
      </dsp:nvSpPr>
      <dsp:spPr>
        <a:xfrm>
          <a:off x="9425697" y="6144526"/>
          <a:ext cx="535778" cy="1914985"/>
        </a:xfrm>
        <a:prstGeom prst="roundRect">
          <a:avLst>
            <a:gd name="adj" fmla="val 1000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Unordered Bigrams</a:t>
          </a:r>
        </a:p>
      </dsp:txBody>
      <dsp:txXfrm>
        <a:off x="9441389" y="6160218"/>
        <a:ext cx="504394" cy="18836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2194560" y="7702560"/>
            <a:ext cx="3950172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2194560" y="17674920"/>
            <a:ext cx="3950172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219456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2243520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2243520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5"/>
          <p:cNvSpPr>
            <a:spLocks noGrp="1"/>
          </p:cNvSpPr>
          <p:nvPr>
            <p:ph type="body"/>
          </p:nvPr>
        </p:nvSpPr>
        <p:spPr>
          <a:xfrm>
            <a:off x="219456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2194560" y="7702560"/>
            <a:ext cx="3950172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2194560" y="7702560"/>
            <a:ext cx="3950172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3" name="Picture 32"/>
          <p:cNvPicPr/>
          <p:nvPr/>
        </p:nvPicPr>
        <p:blipFill>
          <a:blip r:embed="rId2"/>
          <a:stretch/>
        </p:blipFill>
        <p:spPr>
          <a:xfrm>
            <a:off x="9980640" y="7702560"/>
            <a:ext cx="23928840" cy="19092240"/>
          </a:xfrm>
          <a:prstGeom prst="rect">
            <a:avLst/>
          </a:prstGeom>
          <a:ln>
            <a:noFill/>
          </a:ln>
        </p:spPr>
      </p:pic>
      <p:pic>
        <p:nvPicPr>
          <p:cNvPr id="34" name="Picture 33"/>
          <p:cNvPicPr/>
          <p:nvPr/>
        </p:nvPicPr>
        <p:blipFill>
          <a:blip r:embed="rId2"/>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2194560" y="7702560"/>
            <a:ext cx="3950172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219456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 name="PlaceHolder 3"/>
          <p:cNvSpPr>
            <a:spLocks noGrp="1"/>
          </p:cNvSpPr>
          <p:nvPr>
            <p:ph type="body"/>
          </p:nvPr>
        </p:nvSpPr>
        <p:spPr>
          <a:xfrm>
            <a:off x="2243520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219456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219456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4"/>
          <p:cNvSpPr>
            <a:spLocks noGrp="1"/>
          </p:cNvSpPr>
          <p:nvPr>
            <p:ph type="body"/>
          </p:nvPr>
        </p:nvSpPr>
        <p:spPr>
          <a:xfrm>
            <a:off x="2243520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219456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2243520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2243520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219456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2194560" y="17674920"/>
            <a:ext cx="3950172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p:cNvPicPr/>
          <p:nvPr/>
        </p:nvPicPr>
        <p:blipFill>
          <a:blip r:embed="rId14"/>
          <a:srcRect b="86803"/>
          <a:stretch/>
        </p:blipFill>
        <p:spPr>
          <a:xfrm>
            <a:off x="0" y="0"/>
            <a:ext cx="43889400" cy="434160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18" Type="http://schemas.openxmlformats.org/officeDocument/2006/relationships/diagramQuickStyle" Target="../diagrams/quickStyle1.xml"/><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17" Type="http://schemas.openxmlformats.org/officeDocument/2006/relationships/diagramLayout" Target="../diagrams/layout1.xml"/><Relationship Id="rId2" Type="http://schemas.openxmlformats.org/officeDocument/2006/relationships/image" Target="../media/image3.png"/><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wmf"/><Relationship Id="rId10" Type="http://schemas.openxmlformats.org/officeDocument/2006/relationships/image" Target="../media/image11.wmf"/><Relationship Id="rId19" Type="http://schemas.openxmlformats.org/officeDocument/2006/relationships/diagramColors" Target="../diagrams/colors1.xml"/><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ustomShape 1"/>
          <p:cNvSpPr/>
          <p:nvPr/>
        </p:nvSpPr>
        <p:spPr>
          <a:xfrm>
            <a:off x="11520900" y="24449280"/>
            <a:ext cx="10051920" cy="7693560"/>
          </a:xfrm>
          <a:prstGeom prst="rect">
            <a:avLst/>
          </a:prstGeom>
          <a:solidFill>
            <a:schemeClr val="bg1">
              <a:lumMod val="95000"/>
            </a:schemeClr>
          </a:solidFill>
          <a:ln>
            <a:solidFill>
              <a:schemeClr val="bg1">
                <a:lumMod val="50000"/>
              </a:schemeClr>
            </a:solidFill>
            <a:round/>
          </a:ln>
          <a:effectLst>
            <a:glow rad="63500">
              <a:schemeClr val="accent5">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sp>
      <p:pic>
        <p:nvPicPr>
          <p:cNvPr id="36" name="Picture 10"/>
          <p:cNvPicPr/>
          <p:nvPr/>
        </p:nvPicPr>
        <p:blipFill>
          <a:blip r:embed="rId2"/>
          <a:stretch/>
        </p:blipFill>
        <p:spPr>
          <a:xfrm>
            <a:off x="3347280" y="562320"/>
            <a:ext cx="5555880" cy="3330000"/>
          </a:xfrm>
          <a:prstGeom prst="rect">
            <a:avLst/>
          </a:prstGeom>
          <a:ln>
            <a:noFill/>
          </a:ln>
        </p:spPr>
      </p:pic>
      <p:sp>
        <p:nvSpPr>
          <p:cNvPr id="37" name="CustomShape 2"/>
          <p:cNvSpPr/>
          <p:nvPr/>
        </p:nvSpPr>
        <p:spPr>
          <a:xfrm>
            <a:off x="8905320" y="648720"/>
            <a:ext cx="26722080" cy="344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600" b="1" strike="noStrike" spc="-1">
                <a:solidFill>
                  <a:srgbClr val="FFFFFF"/>
                </a:solidFill>
                <a:uFill>
                  <a:solidFill>
                    <a:srgbClr val="FFFFFF"/>
                  </a:solidFill>
                </a:uFill>
                <a:latin typeface="Arial"/>
                <a:ea typeface="DejaVu Sans"/>
              </a:rPr>
              <a:t>Intelligent Information Retrieval System for </a:t>
            </a:r>
            <a:endParaRPr lang="en-US" sz="1800" b="0" strike="noStrike" spc="-1">
              <a:solidFill>
                <a:srgbClr val="000000"/>
              </a:solidFill>
              <a:uFill>
                <a:solidFill>
                  <a:srgbClr val="FFFFFF"/>
                </a:solidFill>
              </a:uFill>
              <a:latin typeface="Arial"/>
            </a:endParaRPr>
          </a:p>
          <a:p>
            <a:pPr algn="ctr">
              <a:lnSpc>
                <a:spcPct val="100000"/>
              </a:lnSpc>
            </a:pPr>
            <a:r>
              <a:rPr lang="en-US" sz="6600" b="1" strike="noStrike" spc="-1">
                <a:solidFill>
                  <a:srgbClr val="FFFFFF"/>
                </a:solidFill>
                <a:uFill>
                  <a:solidFill>
                    <a:srgbClr val="FFFFFF"/>
                  </a:solidFill>
                </a:uFill>
                <a:latin typeface="Arial"/>
                <a:ea typeface="DejaVu Sans"/>
              </a:rPr>
              <a:t>Case-Based Clinical Decision Support Queries</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3600" b="1" strike="noStrike" spc="-1">
                <a:solidFill>
                  <a:srgbClr val="FFFFFF"/>
                </a:solidFill>
                <a:uFill>
                  <a:solidFill>
                    <a:srgbClr val="FFFFFF"/>
                  </a:solidFill>
                </a:uFill>
                <a:latin typeface="Arial"/>
                <a:ea typeface="DejaVu Sans"/>
              </a:rPr>
              <a:t>Saeid Balaneshin-kordan and Alexander Kotov</a:t>
            </a:r>
            <a:endParaRPr lang="en-US" sz="1800" b="0" strike="noStrike" spc="-1">
              <a:solidFill>
                <a:srgbClr val="000000"/>
              </a:solidFill>
              <a:uFill>
                <a:solidFill>
                  <a:srgbClr val="FFFFFF"/>
                </a:solidFill>
              </a:uFill>
              <a:latin typeface="Arial"/>
            </a:endParaRPr>
          </a:p>
          <a:p>
            <a:pPr algn="ctr">
              <a:lnSpc>
                <a:spcPct val="100000"/>
              </a:lnSpc>
            </a:pPr>
            <a:r>
              <a:rPr lang="en-US" sz="3600" b="1" strike="noStrike" spc="-1">
                <a:solidFill>
                  <a:srgbClr val="FFFFFF"/>
                </a:solidFill>
                <a:uFill>
                  <a:solidFill>
                    <a:srgbClr val="FFFFFF"/>
                  </a:solidFill>
                </a:uFill>
                <a:latin typeface="Arial"/>
                <a:ea typeface="DejaVu Sans"/>
              </a:rPr>
              <a:t>Computer Science Department, Wayne State University, Detroit, MI 48202</a:t>
            </a:r>
            <a:endParaRPr lang="en-US" sz="1800" b="0" strike="noStrike" spc="-1">
              <a:solidFill>
                <a:srgbClr val="000000"/>
              </a:solidFill>
              <a:uFill>
                <a:solidFill>
                  <a:srgbClr val="FFFFFF"/>
                </a:solidFill>
              </a:uFill>
              <a:latin typeface="Arial"/>
            </a:endParaRPr>
          </a:p>
        </p:txBody>
      </p:sp>
      <p:sp>
        <p:nvSpPr>
          <p:cNvPr id="38" name="CustomShape 3"/>
          <p:cNvSpPr/>
          <p:nvPr/>
        </p:nvSpPr>
        <p:spPr>
          <a:xfrm>
            <a:off x="493200" y="6567840"/>
            <a:ext cx="10394640" cy="2576772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39" name="CustomShape 4"/>
          <p:cNvSpPr/>
          <p:nvPr/>
        </p:nvSpPr>
        <p:spPr>
          <a:xfrm>
            <a:off x="11326680" y="6605940"/>
            <a:ext cx="10394640" cy="2576772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0" name="CustomShape 5"/>
          <p:cNvSpPr/>
          <p:nvPr/>
        </p:nvSpPr>
        <p:spPr>
          <a:xfrm>
            <a:off x="22159800" y="6567840"/>
            <a:ext cx="10394640" cy="2576772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1" name="CustomShape 6"/>
          <p:cNvSpPr/>
          <p:nvPr/>
        </p:nvSpPr>
        <p:spPr>
          <a:xfrm>
            <a:off x="32992920" y="6567120"/>
            <a:ext cx="10394640" cy="2576772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2" name="CustomShape 7"/>
          <p:cNvSpPr/>
          <p:nvPr/>
        </p:nvSpPr>
        <p:spPr>
          <a:xfrm>
            <a:off x="0" y="4515120"/>
            <a:ext cx="43889400" cy="1619280"/>
          </a:xfrm>
          <a:prstGeom prst="rect">
            <a:avLst/>
          </a:prstGeom>
          <a:solidFill>
            <a:srgbClr val="2E2E2F"/>
          </a:solidFill>
          <a:ln w="57240">
            <a:noFill/>
          </a:ln>
        </p:spPr>
        <p:style>
          <a:lnRef idx="2">
            <a:schemeClr val="accent1">
              <a:shade val="50000"/>
            </a:schemeClr>
          </a:lnRef>
          <a:fillRef idx="1">
            <a:schemeClr val="accent1"/>
          </a:fillRef>
          <a:effectRef idx="0">
            <a:schemeClr val="accent1"/>
          </a:effectRef>
          <a:fontRef idx="minor"/>
        </p:style>
        <p:txBody>
          <a:bodyPr lIns="640080" tIns="45000" rIns="90000" bIns="45000" anchor="ctr"/>
          <a:lstStyle/>
          <a:p>
            <a:pPr>
              <a:lnSpc>
                <a:spcPct val="100000"/>
              </a:lnSpc>
            </a:pPr>
            <a:r>
              <a:rPr lang="en-US" sz="6400" b="1" i="1" strike="noStrike" spc="-1">
                <a:solidFill>
                  <a:srgbClr val="FFFFFF"/>
                </a:solidFill>
                <a:uFill>
                  <a:solidFill>
                    <a:srgbClr val="FFFFFF"/>
                  </a:solidFill>
                </a:uFill>
                <a:latin typeface="Arial"/>
                <a:ea typeface="DejaVu Sans"/>
              </a:rPr>
              <a:t>Analytic Approach: </a:t>
            </a:r>
            <a:r>
              <a:rPr lang="en-US" sz="4800" b="1" i="1" strike="noStrike" spc="-1">
                <a:solidFill>
                  <a:srgbClr val="FFFFFF"/>
                </a:solidFill>
                <a:uFill>
                  <a:solidFill>
                    <a:srgbClr val="FFFFFF"/>
                  </a:solidFill>
                </a:uFill>
                <a:latin typeface="Arial"/>
                <a:ea typeface="DejaVu Sans"/>
              </a:rPr>
              <a:t>Graduated Non-convexity Optimization (GNC) method to learn importance of the clinical concepts in query.</a:t>
            </a:r>
            <a:endParaRPr lang="en-US" sz="1800" b="0" strike="noStrike" spc="-1">
              <a:solidFill>
                <a:srgbClr val="000000"/>
              </a:solidFill>
              <a:uFill>
                <a:solidFill>
                  <a:srgbClr val="FFFFFF"/>
                </a:solidFill>
              </a:uFill>
              <a:latin typeface="Arial"/>
            </a:endParaRPr>
          </a:p>
        </p:txBody>
      </p:sp>
      <p:sp>
        <p:nvSpPr>
          <p:cNvPr id="43" name="CustomShape 8"/>
          <p:cNvSpPr/>
          <p:nvPr/>
        </p:nvSpPr>
        <p:spPr>
          <a:xfrm>
            <a:off x="718920" y="7344360"/>
            <a:ext cx="9873720" cy="1216512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marL="216000" indent="-214560">
              <a:lnSpc>
                <a:spcPct val="100000"/>
              </a:lnSpc>
              <a:buClr>
                <a:srgbClr val="000000"/>
              </a:buClr>
              <a:buSzPct val="45000"/>
              <a:buFont typeface="Wingdings" charset="2"/>
              <a:buChar char=""/>
            </a:pPr>
            <a:r>
              <a:rPr lang="en-US" sz="3600" b="0" strike="noStrike" spc="-1" dirty="0">
                <a:solidFill>
                  <a:srgbClr val="000000"/>
                </a:solidFill>
                <a:uFill>
                  <a:solidFill>
                    <a:srgbClr val="FFFFFF"/>
                  </a:solidFill>
                </a:uFill>
                <a:latin typeface="Trebuchet MS"/>
                <a:ea typeface="DejaVu Sans"/>
              </a:rPr>
              <a:t>Information retrieval component that can take a query describing a patient case and find relevant articles from collections of biomedical literature is an important part of clinical decision support systems</a:t>
            </a:r>
            <a:endParaRPr lang="en-US" sz="1800" b="0" strike="noStrike" spc="-1" dirty="0">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lang="en-US" sz="3600" b="0" strike="noStrike" spc="-1" dirty="0">
                <a:solidFill>
                  <a:srgbClr val="000000"/>
                </a:solidFill>
                <a:uFill>
                  <a:solidFill>
                    <a:srgbClr val="FFFFFF"/>
                  </a:solidFill>
                </a:uFill>
                <a:latin typeface="Trebuchet MS"/>
                <a:ea typeface="DejaVu Sans"/>
              </a:rPr>
              <a:t>Accurately answering case-based queries requires capturing many explicit and latent aspects of complex information needs underlying such queries</a:t>
            </a:r>
            <a:endParaRPr lang="en-US" sz="1800" b="0" strike="noStrike" spc="-1" dirty="0">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lang="en-US" sz="3600" b="0" strike="noStrike" spc="-1" dirty="0">
                <a:solidFill>
                  <a:srgbClr val="000000"/>
                </a:solidFill>
                <a:uFill>
                  <a:solidFill>
                    <a:srgbClr val="FFFFFF"/>
                  </a:solidFill>
                </a:uFill>
                <a:latin typeface="Trebuchet MS"/>
                <a:ea typeface="DejaVu Sans"/>
              </a:rPr>
              <a:t>Explicit medical concepts are  found in the query itself, latent concepts can be extracted from top-retrieved documents and medical knowledge bases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58280" lvl="1"/>
            <a:r>
              <a:rPr lang="en-US" sz="3600" b="0" strike="noStrike" spc="-1" dirty="0">
                <a:solidFill>
                  <a:srgbClr val="FF0000"/>
                </a:solidFill>
                <a:uFill>
                  <a:solidFill>
                    <a:srgbClr val="FFFFFF"/>
                  </a:solidFill>
                </a:uFill>
                <a:latin typeface="Trebuchet MS"/>
                <a:ea typeface="DejaVu Sans"/>
              </a:rPr>
              <a:t>Example query:</a:t>
            </a:r>
            <a:r>
              <a:rPr lang="en-US" sz="3600" dirty="0"/>
              <a:t> 26-year-old </a:t>
            </a:r>
            <a:r>
              <a:rPr lang="en-US" sz="3600" u="sng" dirty="0"/>
              <a:t>obese</a:t>
            </a:r>
            <a:r>
              <a:rPr lang="en-US" sz="3600" dirty="0"/>
              <a:t> </a:t>
            </a:r>
            <a:r>
              <a:rPr lang="en-US" sz="3600" u="sng" dirty="0"/>
              <a:t>woman</a:t>
            </a:r>
            <a:r>
              <a:rPr lang="en-US" sz="3600" dirty="0"/>
              <a:t> with </a:t>
            </a:r>
            <a:r>
              <a:rPr lang="en-US" sz="3600" u="sng" dirty="0"/>
              <a:t>bipolar disorder</a:t>
            </a:r>
            <a:r>
              <a:rPr lang="en-US" sz="3600" dirty="0"/>
              <a:t>, on </a:t>
            </a:r>
            <a:r>
              <a:rPr lang="en-US" sz="3600" u="sng" dirty="0"/>
              <a:t>zolpidem</a:t>
            </a:r>
            <a:r>
              <a:rPr lang="en-US" sz="3600" dirty="0"/>
              <a:t> and </a:t>
            </a:r>
            <a:r>
              <a:rPr lang="en-US" sz="3600" u="sng" dirty="0"/>
              <a:t>lithium</a:t>
            </a:r>
            <a:r>
              <a:rPr lang="en-US" sz="3600" dirty="0"/>
              <a:t>, with recent </a:t>
            </a:r>
            <a:r>
              <a:rPr lang="en-US" sz="3600" u="sng" dirty="0"/>
              <a:t>difficulty sleeping</a:t>
            </a:r>
            <a:r>
              <a:rPr lang="en-US" sz="3600" dirty="0"/>
              <a:t>, </a:t>
            </a:r>
            <a:r>
              <a:rPr lang="en-US" sz="3600" u="sng" dirty="0"/>
              <a:t>agitation</a:t>
            </a:r>
            <a:r>
              <a:rPr lang="en-US" sz="3600" dirty="0"/>
              <a:t>, </a:t>
            </a:r>
            <a:r>
              <a:rPr lang="en-US" sz="3600" u="sng" dirty="0"/>
              <a:t>suicidal ideation</a:t>
            </a:r>
            <a:r>
              <a:rPr lang="en-US" sz="3600" dirty="0"/>
              <a:t>, and </a:t>
            </a:r>
            <a:r>
              <a:rPr lang="en-US" sz="3600" u="sng" dirty="0"/>
              <a:t>irritability</a:t>
            </a:r>
            <a:r>
              <a:rPr lang="en-US" sz="3600" b="0" strike="noStrike" spc="-1" dirty="0">
                <a:solidFill>
                  <a:srgbClr val="000000"/>
                </a:solidFill>
                <a:uFill>
                  <a:solidFill>
                    <a:srgbClr val="FFFFFF"/>
                  </a:solidFill>
                </a:uFill>
                <a:latin typeface="Trebuchet MS"/>
                <a:ea typeface="DejaVu Sans"/>
              </a:rPr>
              <a:t> </a:t>
            </a:r>
            <a:endParaRPr lang="en-US" b="0" strike="noStrike" spc="-1" dirty="0">
              <a:solidFill>
                <a:srgbClr val="000000"/>
              </a:solidFill>
              <a:uFill>
                <a:solidFill>
                  <a:srgbClr val="FFFFFF"/>
                </a:solidFill>
              </a:uFill>
              <a:latin typeface="Arial"/>
            </a:endParaRPr>
          </a:p>
          <a:p>
            <a:pPr lvl="1" fontAlgn="t"/>
            <a:r>
              <a:rPr lang="en-US" sz="3600" b="0" strike="noStrike" spc="-1" dirty="0">
                <a:solidFill>
                  <a:srgbClr val="FF0000"/>
                </a:solidFill>
                <a:uFill>
                  <a:solidFill>
                    <a:srgbClr val="FFFFFF"/>
                  </a:solidFill>
                </a:uFill>
                <a:latin typeface="Trebuchet MS"/>
                <a:ea typeface="DejaVu Sans"/>
              </a:rPr>
              <a:t>Explicit concepts: </a:t>
            </a:r>
            <a:r>
              <a:rPr lang="en-US" sz="3600" spc="-1" dirty="0">
                <a:solidFill>
                  <a:srgbClr val="000000"/>
                </a:solidFill>
                <a:uFill>
                  <a:solidFill>
                    <a:srgbClr val="FFFFFF"/>
                  </a:solidFill>
                </a:uFill>
                <a:latin typeface="Trebuchet MS"/>
              </a:rPr>
              <a:t>“obesity”, “woman”, “</a:t>
            </a:r>
            <a:r>
              <a:rPr lang="en-US" sz="3600" spc="-1" dirty="0" err="1">
                <a:solidFill>
                  <a:srgbClr val="000000"/>
                </a:solidFill>
                <a:uFill>
                  <a:solidFill>
                    <a:srgbClr val="FFFFFF"/>
                  </a:solidFill>
                </a:uFill>
                <a:latin typeface="Trebuchet MS"/>
              </a:rPr>
              <a:t>biopolar</a:t>
            </a:r>
            <a:r>
              <a:rPr lang="en-US" sz="3600" spc="-1" dirty="0">
                <a:solidFill>
                  <a:srgbClr val="000000"/>
                </a:solidFill>
                <a:uFill>
                  <a:solidFill>
                    <a:srgbClr val="FFFFFF"/>
                  </a:solidFill>
                </a:uFill>
                <a:latin typeface="Trebuchet MS"/>
              </a:rPr>
              <a:t> disorder”, “Zolpidem”, “agitation”</a:t>
            </a:r>
          </a:p>
          <a:p>
            <a:pPr lvl="1" fontAlgn="t"/>
            <a:r>
              <a:rPr lang="en-US" sz="3600" b="0" strike="noStrike" spc="-1" dirty="0">
                <a:solidFill>
                  <a:srgbClr val="FF0000"/>
                </a:solidFill>
                <a:uFill>
                  <a:solidFill>
                    <a:srgbClr val="FFFFFF"/>
                  </a:solidFill>
                </a:uFill>
                <a:latin typeface="Trebuchet MS"/>
                <a:ea typeface="DejaVu Sans"/>
              </a:rPr>
              <a:t>Latent concepts: </a:t>
            </a:r>
            <a:r>
              <a:rPr lang="en-US" sz="3600" spc="-1" dirty="0">
                <a:solidFill>
                  <a:srgbClr val="000000"/>
                </a:solidFill>
                <a:uFill>
                  <a:solidFill>
                    <a:srgbClr val="FFFFFF"/>
                  </a:solidFill>
                </a:uFill>
                <a:latin typeface="Trebuchet MS"/>
              </a:rPr>
              <a:t>“psychotic depression”, “manic disorder”, “</a:t>
            </a:r>
            <a:r>
              <a:rPr lang="en-US" sz="3600" spc="-1" dirty="0" err="1">
                <a:solidFill>
                  <a:srgbClr val="000000"/>
                </a:solidFill>
                <a:uFill>
                  <a:solidFill>
                    <a:srgbClr val="FFFFFF"/>
                  </a:solidFill>
                </a:uFill>
                <a:latin typeface="Trebuchet MS"/>
              </a:rPr>
              <a:t>dyssomnia</a:t>
            </a:r>
            <a:r>
              <a:rPr lang="en-US" sz="3600" spc="-1" dirty="0">
                <a:solidFill>
                  <a:srgbClr val="000000"/>
                </a:solidFill>
                <a:uFill>
                  <a:solidFill>
                    <a:srgbClr val="FFFFFF"/>
                  </a:solidFill>
                </a:uFill>
                <a:latin typeface="Trebuchet MS"/>
              </a:rPr>
              <a:t>”, “restlessness”</a:t>
            </a:r>
          </a:p>
          <a:p>
            <a:pPr>
              <a:lnSpc>
                <a:spcPct val="100000"/>
              </a:lnSpc>
            </a:pPr>
            <a:endParaRPr lang="en-US" sz="1800" b="0" strike="noStrike" spc="-1" dirty="0">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lang="en-US" sz="3600" b="1" strike="noStrike" spc="-1" dirty="0">
                <a:solidFill>
                  <a:srgbClr val="000000"/>
                </a:solidFill>
                <a:uFill>
                  <a:solidFill>
                    <a:srgbClr val="FFFFFF"/>
                  </a:solidFill>
                </a:uFill>
                <a:latin typeface="Trebuchet MS"/>
                <a:ea typeface="DejaVu Sans"/>
              </a:rPr>
              <a:t>Challenges:</a:t>
            </a:r>
            <a:r>
              <a:rPr lang="en-US" sz="3600" b="0" strike="noStrike" spc="-1" dirty="0">
                <a:solidFill>
                  <a:srgbClr val="000000"/>
                </a:solidFill>
                <a:uFill>
                  <a:solidFill>
                    <a:srgbClr val="FFFFFF"/>
                  </a:solidFill>
                </a:uFill>
                <a:latin typeface="Trebuchet MS"/>
                <a:ea typeface="DejaVu Sans"/>
              </a:rPr>
              <a:t> </a:t>
            </a:r>
            <a:endParaRPr lang="en-US" sz="1800" b="0" strike="noStrike" spc="-1" dirty="0">
              <a:solidFill>
                <a:srgbClr val="000000"/>
              </a:solidFill>
              <a:uFill>
                <a:solidFill>
                  <a:srgbClr val="FFFFFF"/>
                </a:solidFill>
              </a:uFill>
              <a:latin typeface="Arial"/>
            </a:endParaRPr>
          </a:p>
          <a:p>
            <a:pPr marL="1080">
              <a:lnSpc>
                <a:spcPct val="100000"/>
              </a:lnSpc>
            </a:pPr>
            <a:r>
              <a:rPr lang="en-US" sz="3600" b="0" strike="noStrike" spc="-1" dirty="0">
                <a:solidFill>
                  <a:srgbClr val="000000"/>
                </a:solidFill>
                <a:uFill>
                  <a:solidFill>
                    <a:srgbClr val="FFFFFF"/>
                  </a:solidFill>
                </a:uFill>
                <a:latin typeface="Trebuchet MS"/>
                <a:ea typeface="DejaVu Sans"/>
              </a:rPr>
              <a:t>1. Dealing with very long queries </a:t>
            </a:r>
            <a:endParaRPr lang="en-US" sz="1800" b="0" strike="noStrike" spc="-1" dirty="0">
              <a:solidFill>
                <a:srgbClr val="000000"/>
              </a:solidFill>
              <a:uFill>
                <a:solidFill>
                  <a:srgbClr val="FFFFFF"/>
                </a:solidFill>
              </a:uFill>
              <a:latin typeface="Arial"/>
            </a:endParaRPr>
          </a:p>
          <a:p>
            <a:pPr marL="1080">
              <a:lnSpc>
                <a:spcPct val="100000"/>
              </a:lnSpc>
            </a:pPr>
            <a:r>
              <a:rPr lang="en-US" sz="3600" b="0" strike="noStrike" spc="-1" dirty="0">
                <a:solidFill>
                  <a:srgbClr val="000000"/>
                </a:solidFill>
                <a:uFill>
                  <a:solidFill>
                    <a:srgbClr val="FFFFFF"/>
                  </a:solidFill>
                </a:uFill>
                <a:latin typeface="Trebuchet MS"/>
                <a:ea typeface="DejaVu Sans"/>
              </a:rPr>
              <a:t>2. Identifying all effective latent concepts in noisy top retrieved documents and dense knowledge graphs</a:t>
            </a:r>
            <a:endParaRPr lang="en-US" sz="1800" b="0" strike="noStrike" spc="-1" dirty="0">
              <a:solidFill>
                <a:srgbClr val="000000"/>
              </a:solidFill>
              <a:uFill>
                <a:solidFill>
                  <a:srgbClr val="FFFFFF"/>
                </a:solidFill>
              </a:uFill>
              <a:latin typeface="Arial"/>
            </a:endParaRPr>
          </a:p>
          <a:p>
            <a:pPr marL="1080">
              <a:lnSpc>
                <a:spcPct val="100000"/>
              </a:lnSpc>
            </a:pPr>
            <a:r>
              <a:rPr lang="en-US" sz="3600" b="0" strike="noStrike" spc="-1" dirty="0">
                <a:solidFill>
                  <a:srgbClr val="000000"/>
                </a:solidFill>
                <a:uFill>
                  <a:solidFill>
                    <a:srgbClr val="FFFFFF"/>
                  </a:solidFill>
                </a:uFill>
                <a:latin typeface="Trebuchet MS"/>
                <a:ea typeface="DejaVu Sans"/>
              </a:rPr>
              <a:t>2. Selecting important unigram, bigram, and multi-term explicit and latent concepts and discarding others </a:t>
            </a:r>
            <a:endParaRPr lang="en-US" sz="1800" b="0" strike="noStrike" spc="-1" dirty="0">
              <a:solidFill>
                <a:srgbClr val="000000"/>
              </a:solidFill>
              <a:uFill>
                <a:solidFill>
                  <a:srgbClr val="FFFFFF"/>
                </a:solidFill>
              </a:uFill>
              <a:latin typeface="Arial"/>
            </a:endParaRPr>
          </a:p>
          <a:p>
            <a:pPr marL="1080">
              <a:lnSpc>
                <a:spcPct val="100000"/>
              </a:lnSpc>
            </a:pPr>
            <a:r>
              <a:rPr lang="en-US" sz="3600" b="0" strike="noStrike" spc="-1" dirty="0">
                <a:solidFill>
                  <a:srgbClr val="000000"/>
                </a:solidFill>
                <a:uFill>
                  <a:solidFill>
                    <a:srgbClr val="FFFFFF"/>
                  </a:solidFill>
                </a:uFill>
                <a:latin typeface="Trebuchet MS"/>
                <a:ea typeface="DejaVu Sans"/>
              </a:rPr>
              <a:t>3. identifying the most important query concepts as well as query transformation by adding new concepts to a query, which can be extracted from the top retrieved documents or medical knowledge bases.</a:t>
            </a:r>
            <a:endParaRPr lang="en-US" sz="1800" b="0" strike="noStrike" spc="-1" dirty="0">
              <a:solidFill>
                <a:srgbClr val="000000"/>
              </a:solidFill>
              <a:uFill>
                <a:solidFill>
                  <a:srgbClr val="FFFFFF"/>
                </a:solidFill>
              </a:uFill>
              <a:latin typeface="Arial"/>
            </a:endParaRPr>
          </a:p>
        </p:txBody>
      </p:sp>
      <p:sp>
        <p:nvSpPr>
          <p:cNvPr id="44" name="CustomShape 9"/>
          <p:cNvSpPr/>
          <p:nvPr/>
        </p:nvSpPr>
        <p:spPr>
          <a:xfrm>
            <a:off x="504720" y="672444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INTRODUCTION</a:t>
            </a:r>
            <a:endParaRPr lang="en-US" sz="1800" b="0" strike="noStrike" spc="-1">
              <a:solidFill>
                <a:srgbClr val="000000"/>
              </a:solidFill>
              <a:uFill>
                <a:solidFill>
                  <a:srgbClr val="FFFFFF"/>
                </a:solidFill>
              </a:uFill>
              <a:latin typeface="Arial"/>
            </a:endParaRPr>
          </a:p>
        </p:txBody>
      </p:sp>
      <p:sp>
        <p:nvSpPr>
          <p:cNvPr id="45" name="CustomShape 10"/>
          <p:cNvSpPr/>
          <p:nvPr/>
        </p:nvSpPr>
        <p:spPr>
          <a:xfrm>
            <a:off x="804960" y="28719660"/>
            <a:ext cx="9873720" cy="670752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nSpc>
                <a:spcPct val="100000"/>
              </a:lnSpc>
            </a:pPr>
            <a:endParaRPr lang="en-US" sz="1800" b="0" strike="noStrike" spc="-1">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lang="en-US" sz="3600" b="0" strike="noStrike" spc="-1">
                <a:solidFill>
                  <a:srgbClr val="000000"/>
                </a:solidFill>
                <a:uFill>
                  <a:solidFill>
                    <a:srgbClr val="FFFFFF"/>
                  </a:solidFill>
                </a:uFill>
                <a:latin typeface="Trebuchet MS"/>
                <a:ea typeface="DejaVu Sans"/>
              </a:rPr>
              <a:t> Develop an intelligent retrieval system that combines query analysis and expansion by jointly determining the importance weights of explicit and latent query concepts depending on their type and source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6" name="CustomShape 11"/>
          <p:cNvSpPr/>
          <p:nvPr/>
        </p:nvSpPr>
        <p:spPr>
          <a:xfrm>
            <a:off x="209520" y="2822886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dirty="0">
                <a:solidFill>
                  <a:srgbClr val="385623"/>
                </a:solidFill>
                <a:uFill>
                  <a:solidFill>
                    <a:srgbClr val="FFFFFF"/>
                  </a:solidFill>
                </a:uFill>
                <a:latin typeface="Calibri"/>
                <a:ea typeface="DejaVu Sans"/>
              </a:rPr>
              <a:t>OBJECTIVES</a:t>
            </a:r>
            <a:endParaRPr lang="en-US" sz="1800" b="0" strike="noStrike" spc="-1" dirty="0">
              <a:solidFill>
                <a:srgbClr val="000000"/>
              </a:solidFill>
              <a:uFill>
                <a:solidFill>
                  <a:srgbClr val="FFFFFF"/>
                </a:solidFill>
              </a:uFill>
              <a:latin typeface="Arial"/>
            </a:endParaRPr>
          </a:p>
        </p:txBody>
      </p:sp>
      <p:sp>
        <p:nvSpPr>
          <p:cNvPr id="48" name="CustomShape 13"/>
          <p:cNvSpPr/>
          <p:nvPr/>
        </p:nvSpPr>
        <p:spPr>
          <a:xfrm>
            <a:off x="11337840" y="672696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MATERIALS &amp; METHODS</a:t>
            </a:r>
            <a:endParaRPr lang="en-US" sz="1800" b="0" strike="noStrike" spc="-1">
              <a:solidFill>
                <a:srgbClr val="000000"/>
              </a:solidFill>
              <a:uFill>
                <a:solidFill>
                  <a:srgbClr val="FFFFFF"/>
                </a:solidFill>
              </a:uFill>
              <a:latin typeface="Arial"/>
            </a:endParaRPr>
          </a:p>
        </p:txBody>
      </p:sp>
      <p:sp>
        <p:nvSpPr>
          <p:cNvPr id="49" name="CustomShape 14"/>
          <p:cNvSpPr/>
          <p:nvPr/>
        </p:nvSpPr>
        <p:spPr>
          <a:xfrm>
            <a:off x="22159800" y="672696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EXPERIMENTS</a:t>
            </a:r>
            <a:endParaRPr lang="en-US" sz="1800" b="0" strike="noStrike" spc="-1">
              <a:solidFill>
                <a:srgbClr val="000000"/>
              </a:solidFill>
              <a:uFill>
                <a:solidFill>
                  <a:srgbClr val="FFFFFF"/>
                </a:solidFill>
              </a:uFill>
              <a:latin typeface="Arial"/>
            </a:endParaRPr>
          </a:p>
        </p:txBody>
      </p:sp>
      <p:sp>
        <p:nvSpPr>
          <p:cNvPr id="50" name="CustomShape 15"/>
          <p:cNvSpPr/>
          <p:nvPr/>
        </p:nvSpPr>
        <p:spPr>
          <a:xfrm>
            <a:off x="33284160" y="7632360"/>
            <a:ext cx="9873720" cy="922644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marL="571680" indent="-571320">
              <a:lnSpc>
                <a:spcPct val="100000"/>
              </a:lnSpc>
              <a:buClr>
                <a:srgbClr val="000000"/>
              </a:buClr>
              <a:buFont typeface="Arial"/>
              <a:buChar char="•"/>
            </a:pPr>
            <a:r>
              <a:rPr lang="en-US" sz="3600" b="0" strike="noStrike" spc="-1">
                <a:solidFill>
                  <a:srgbClr val="000000"/>
                </a:solidFill>
                <a:uFill>
                  <a:solidFill>
                    <a:srgbClr val="FFFFFF"/>
                  </a:solidFill>
                </a:uFill>
                <a:latin typeface="Trebuchet MS"/>
                <a:ea typeface="DejaVu Sans"/>
              </a:rPr>
              <a:t>We proposed an intelligent retrieval system that represents case-based CDS queries using explicit concepts from the original query and the latent concepts from the top retrieved documents and knowledge bases and determined the weight of each query concept based on its type and source </a:t>
            </a:r>
            <a:endParaRPr lang="en-US" sz="1800" b="0" strike="noStrike" spc="-1">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3600" b="0" strike="noStrike" spc="-1">
                <a:solidFill>
                  <a:srgbClr val="000000"/>
                </a:solidFill>
                <a:uFill>
                  <a:solidFill>
                    <a:srgbClr val="FFFFFF"/>
                  </a:solidFill>
                </a:uFill>
                <a:latin typeface="Trebuchet MS"/>
                <a:ea typeface="DejaVu Sans"/>
              </a:rPr>
              <a:t>We proposed to use graduated optimization method to directly optimize feature weights with respect to the target retrieval metric</a:t>
            </a:r>
            <a:endParaRPr lang="en-US" sz="1800" b="0" strike="noStrike" spc="-1">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3600" b="0" strike="noStrike" spc="-1">
                <a:solidFill>
                  <a:srgbClr val="000000"/>
                </a:solidFill>
                <a:uFill>
                  <a:solidFill>
                    <a:srgbClr val="FFFFFF"/>
                  </a:solidFill>
                </a:uFill>
                <a:latin typeface="Trebuchet MS"/>
                <a:ea typeface="DejaVu Sans"/>
              </a:rPr>
              <a:t>We found out that combining expansion concepts from top document and medical  knowledge bases is more effective that relying only on one of these sources</a:t>
            </a:r>
            <a:endParaRPr lang="en-US" sz="1800" b="0" strike="noStrike" spc="-1">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3600" b="0" strike="noStrike" spc="-1">
                <a:solidFill>
                  <a:srgbClr val="000000"/>
                </a:solidFill>
                <a:uFill>
                  <a:solidFill>
                    <a:srgbClr val="FFFFFF"/>
                  </a:solidFill>
                </a:uFill>
                <a:latin typeface="Trebuchet MS"/>
                <a:ea typeface="DejaVu Sans"/>
              </a:rPr>
              <a:t>We found out that graduated non-convexity optimization is more effective that traditional optimization methods, such as coordinate ascent</a:t>
            </a:r>
            <a:endParaRPr lang="en-US" sz="1800" b="0" strike="noStrike" spc="-1">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3600" b="0" strike="noStrike" spc="-1">
                <a:solidFill>
                  <a:srgbClr val="000000"/>
                </a:solidFill>
                <a:uFill>
                  <a:solidFill>
                    <a:srgbClr val="FFFFFF"/>
                  </a:solidFill>
                </a:uFill>
                <a:latin typeface="Trebuchet MS"/>
                <a:ea typeface="DejaVu Sans"/>
              </a:rPr>
              <a:t>Proposed method significantly outperforms state-of-the-art IR baselines as well as best systems in CDS track of TREC 2014 and 2015</a:t>
            </a:r>
            <a:endParaRPr lang="en-US" sz="1800" b="0" strike="noStrike" spc="-1">
              <a:solidFill>
                <a:srgbClr val="000000"/>
              </a:solidFill>
              <a:uFill>
                <a:solidFill>
                  <a:srgbClr val="FFFFFF"/>
                </a:solidFill>
              </a:uFill>
              <a:latin typeface="Arial"/>
            </a:endParaRPr>
          </a:p>
        </p:txBody>
      </p:sp>
      <p:sp>
        <p:nvSpPr>
          <p:cNvPr id="51" name="CustomShape 16"/>
          <p:cNvSpPr/>
          <p:nvPr/>
        </p:nvSpPr>
        <p:spPr>
          <a:xfrm>
            <a:off x="33025680" y="672696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CONCLUSIONS</a:t>
            </a:r>
            <a:endParaRPr lang="en-US" sz="1800" b="0" strike="noStrike" spc="-1">
              <a:solidFill>
                <a:srgbClr val="000000"/>
              </a:solidFill>
              <a:uFill>
                <a:solidFill>
                  <a:srgbClr val="FFFFFF"/>
                </a:solidFill>
              </a:uFill>
              <a:latin typeface="Arial"/>
            </a:endParaRPr>
          </a:p>
        </p:txBody>
      </p:sp>
      <p:sp>
        <p:nvSpPr>
          <p:cNvPr id="52" name="CustomShape 17"/>
          <p:cNvSpPr/>
          <p:nvPr/>
        </p:nvSpPr>
        <p:spPr>
          <a:xfrm>
            <a:off x="33261120" y="20973240"/>
            <a:ext cx="9873720" cy="931320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nSpc>
                <a:spcPct val="100000"/>
              </a:lnSpc>
            </a:pPr>
            <a:r>
              <a:rPr lang="en-US" sz="3600" b="0" strike="noStrike" spc="-1">
                <a:solidFill>
                  <a:srgbClr val="000000"/>
                </a:solidFill>
                <a:uFill>
                  <a:solidFill>
                    <a:srgbClr val="FFFFFF"/>
                  </a:solidFill>
                </a:uFill>
                <a:latin typeface="Trebuchet MS"/>
                <a:ea typeface="DejaVu Sans"/>
              </a:rPr>
              <a:t>1. Balaneshinkordan, Saeid, Alexander Kotov, and Railan Xisto. "WSU-IR at TREC 2015 Clinical Decision Support Track: Joint Weighting of Explicit and Latent Medical Query Concepts from Diverse Sources." In TREC. 2015.</a:t>
            </a:r>
            <a:endParaRPr lang="en-US" sz="1800" b="0" strike="noStrike" spc="-1">
              <a:solidFill>
                <a:srgbClr val="000000"/>
              </a:solidFill>
              <a:uFill>
                <a:solidFill>
                  <a:srgbClr val="FFFFFF"/>
                </a:solidFill>
              </a:uFill>
              <a:latin typeface="Arial"/>
            </a:endParaRPr>
          </a:p>
          <a:p>
            <a:pPr>
              <a:lnSpc>
                <a:spcPct val="100000"/>
              </a:lnSpc>
            </a:pPr>
            <a:r>
              <a:rPr lang="en-US" sz="3600" b="0" strike="noStrike" spc="-1">
                <a:solidFill>
                  <a:srgbClr val="000000"/>
                </a:solidFill>
                <a:uFill>
                  <a:solidFill>
                    <a:srgbClr val="FFFFFF"/>
                  </a:solidFill>
                </a:uFill>
                <a:latin typeface="Trebuchet MS"/>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3600" b="0" strike="noStrike" spc="-1">
                <a:solidFill>
                  <a:srgbClr val="000000"/>
                </a:solidFill>
                <a:uFill>
                  <a:solidFill>
                    <a:srgbClr val="FFFFFF"/>
                  </a:solidFill>
                </a:uFill>
                <a:latin typeface="Trebuchet MS"/>
                <a:ea typeface="DejaVu Sans"/>
              </a:rPr>
              <a:t>2. Balaneshin-kordan, Saeid, and Alexander Kotov. "Optimization method for weighting explicit and latent concepts in clinical decision support queries." In Proceedings of the 2016 ACM on International Conference on the Theory of Information Retrieval, pp. 241-250. ACM, 2016.</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3" name="CustomShape 18"/>
          <p:cNvSpPr/>
          <p:nvPr/>
        </p:nvSpPr>
        <p:spPr>
          <a:xfrm>
            <a:off x="32932800" y="2008044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REFERENCES</a:t>
            </a:r>
            <a:endParaRPr lang="en-US" sz="1800" b="0" strike="noStrike" spc="-1">
              <a:solidFill>
                <a:srgbClr val="000000"/>
              </a:solidFill>
              <a:uFill>
                <a:solidFill>
                  <a:srgbClr val="FFFFFF"/>
                </a:solidFill>
              </a:uFill>
              <a:latin typeface="Arial"/>
            </a:endParaRPr>
          </a:p>
        </p:txBody>
      </p:sp>
      <p:sp>
        <p:nvSpPr>
          <p:cNvPr id="54" name="Line 19"/>
          <p:cNvSpPr/>
          <p:nvPr/>
        </p:nvSpPr>
        <p:spPr>
          <a:xfrm>
            <a:off x="0" y="4515120"/>
            <a:ext cx="43909200" cy="360"/>
          </a:xfrm>
          <a:prstGeom prst="line">
            <a:avLst/>
          </a:prstGeom>
          <a:ln w="57240">
            <a:solidFill>
              <a:srgbClr val="FFC641"/>
            </a:solidFill>
            <a:round/>
          </a:ln>
        </p:spPr>
        <p:style>
          <a:lnRef idx="1">
            <a:schemeClr val="accent1"/>
          </a:lnRef>
          <a:fillRef idx="0">
            <a:schemeClr val="accent1"/>
          </a:fillRef>
          <a:effectRef idx="0">
            <a:schemeClr val="accent1"/>
          </a:effectRef>
          <a:fontRef idx="minor"/>
        </p:style>
      </p:sp>
      <p:sp>
        <p:nvSpPr>
          <p:cNvPr id="55" name="Line 20"/>
          <p:cNvSpPr/>
          <p:nvPr/>
        </p:nvSpPr>
        <p:spPr>
          <a:xfrm>
            <a:off x="-9360" y="6115320"/>
            <a:ext cx="43908840" cy="360"/>
          </a:xfrm>
          <a:prstGeom prst="line">
            <a:avLst/>
          </a:prstGeom>
          <a:ln w="57240">
            <a:solidFill>
              <a:srgbClr val="FFC641"/>
            </a:solidFill>
            <a:round/>
          </a:ln>
        </p:spPr>
        <p:style>
          <a:lnRef idx="1">
            <a:schemeClr val="accent1"/>
          </a:lnRef>
          <a:fillRef idx="0">
            <a:schemeClr val="accent1"/>
          </a:fillRef>
          <a:effectRef idx="0">
            <a:schemeClr val="accent1"/>
          </a:effectRef>
          <a:fontRef idx="minor"/>
        </p:style>
      </p:sp>
      <p:sp>
        <p:nvSpPr>
          <p:cNvPr id="56" name="CustomShape 21"/>
          <p:cNvSpPr/>
          <p:nvPr/>
        </p:nvSpPr>
        <p:spPr>
          <a:xfrm>
            <a:off x="33229440" y="29784600"/>
            <a:ext cx="9873720" cy="300348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gn="ctr">
              <a:lnSpc>
                <a:spcPct val="100000"/>
              </a:lnSpc>
            </a:pPr>
            <a:r>
              <a:rPr lang="en-US" sz="3600" b="0" strike="noStrike" spc="-1">
                <a:solidFill>
                  <a:srgbClr val="000000"/>
                </a:solidFill>
                <a:uFill>
                  <a:solidFill>
                    <a:srgbClr val="FFFFFF"/>
                  </a:solidFill>
                </a:uFill>
                <a:latin typeface="Trebuchet MS"/>
                <a:ea typeface="DejaVu Sans"/>
              </a:rPr>
              <a:t>Saeid Balaneshin-kordan and Alexander Kotov</a:t>
            </a:r>
            <a:endParaRPr lang="en-US" sz="1800" b="0" strike="noStrike" spc="-1">
              <a:solidFill>
                <a:srgbClr val="000000"/>
              </a:solidFill>
              <a:uFill>
                <a:solidFill>
                  <a:srgbClr val="FFFFFF"/>
                </a:solidFill>
              </a:uFill>
              <a:latin typeface="Arial"/>
            </a:endParaRPr>
          </a:p>
          <a:p>
            <a:pPr algn="ctr">
              <a:lnSpc>
                <a:spcPct val="100000"/>
              </a:lnSpc>
            </a:pPr>
            <a:r>
              <a:rPr lang="en-US" sz="3600" b="0" strike="noStrike" spc="-1">
                <a:solidFill>
                  <a:srgbClr val="000000"/>
                </a:solidFill>
                <a:uFill>
                  <a:solidFill>
                    <a:srgbClr val="FFFFFF"/>
                  </a:solidFill>
                </a:uFill>
                <a:latin typeface="Trebuchet MS"/>
                <a:ea typeface="DejaVu Sans"/>
              </a:rPr>
              <a:t>Computer Science Department</a:t>
            </a:r>
            <a:endParaRPr lang="en-US" sz="1800" b="0" strike="noStrike" spc="-1">
              <a:solidFill>
                <a:srgbClr val="000000"/>
              </a:solidFill>
              <a:uFill>
                <a:solidFill>
                  <a:srgbClr val="FFFFFF"/>
                </a:solidFill>
              </a:uFill>
              <a:latin typeface="Arial"/>
            </a:endParaRPr>
          </a:p>
          <a:p>
            <a:pPr marL="522360" algn="ctr">
              <a:lnSpc>
                <a:spcPct val="100000"/>
              </a:lnSpc>
            </a:pPr>
            <a:r>
              <a:rPr lang="en-US" sz="3600" b="0" strike="noStrike" spc="-1">
                <a:solidFill>
                  <a:srgbClr val="000000"/>
                </a:solidFill>
                <a:uFill>
                  <a:solidFill>
                    <a:srgbClr val="FFFFFF"/>
                  </a:solidFill>
                </a:uFill>
                <a:latin typeface="Trebuchet MS"/>
                <a:ea typeface="DejaVu Sans"/>
              </a:rPr>
              <a:t>313-316-6723</a:t>
            </a:r>
            <a:endParaRPr lang="en-US" sz="1800" b="0" strike="noStrike" spc="-1">
              <a:solidFill>
                <a:srgbClr val="000000"/>
              </a:solidFill>
              <a:uFill>
                <a:solidFill>
                  <a:srgbClr val="FFFFFF"/>
                </a:solidFill>
              </a:uFill>
              <a:latin typeface="Arial"/>
            </a:endParaRPr>
          </a:p>
          <a:p>
            <a:pPr marL="522360" algn="ctr">
              <a:lnSpc>
                <a:spcPct val="100000"/>
              </a:lnSpc>
            </a:pPr>
            <a:r>
              <a:rPr lang="en-US" sz="3600" b="0" strike="noStrike" spc="-1">
                <a:solidFill>
                  <a:srgbClr val="000000"/>
                </a:solidFill>
                <a:uFill>
                  <a:solidFill>
                    <a:srgbClr val="FFFFFF"/>
                  </a:solidFill>
                </a:uFill>
                <a:latin typeface="Trebuchet MS"/>
                <a:ea typeface="DejaVu Sans"/>
              </a:rPr>
              <a:t>E-Mail-saeid@wayne.edu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7" name="CustomShape 22"/>
          <p:cNvSpPr/>
          <p:nvPr/>
        </p:nvSpPr>
        <p:spPr>
          <a:xfrm>
            <a:off x="32783760" y="28897920"/>
            <a:ext cx="10383120" cy="92664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CONTACT</a:t>
            </a:r>
            <a:endParaRPr lang="en-US" sz="1800" b="0" strike="noStrike" spc="-1">
              <a:solidFill>
                <a:srgbClr val="000000"/>
              </a:solidFill>
              <a:uFill>
                <a:solidFill>
                  <a:srgbClr val="FFFFFF"/>
                </a:solidFill>
              </a:uFill>
              <a:latin typeface="Arial"/>
            </a:endParaRPr>
          </a:p>
        </p:txBody>
      </p:sp>
      <p:pic>
        <p:nvPicPr>
          <p:cNvPr id="58" name="Picture 69"/>
          <p:cNvPicPr/>
          <p:nvPr/>
        </p:nvPicPr>
        <p:blipFill>
          <a:blip r:embed="rId3"/>
          <a:stretch/>
        </p:blipFill>
        <p:spPr>
          <a:xfrm>
            <a:off x="13854420" y="24628920"/>
            <a:ext cx="7344720" cy="3648960"/>
          </a:xfrm>
          <a:prstGeom prst="rect">
            <a:avLst/>
          </a:prstGeom>
          <a:ln>
            <a:solidFill>
              <a:schemeClr val="tx2"/>
            </a:solidFill>
          </a:ln>
        </p:spPr>
      </p:pic>
      <p:sp>
        <p:nvSpPr>
          <p:cNvPr id="59" name="CustomShape 23"/>
          <p:cNvSpPr/>
          <p:nvPr/>
        </p:nvSpPr>
        <p:spPr>
          <a:xfrm>
            <a:off x="12562420" y="31757501"/>
            <a:ext cx="166428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000000"/>
                </a:solidFill>
                <a:uFill>
                  <a:solidFill>
                    <a:srgbClr val="FFFFFF"/>
                  </a:solidFill>
                </a:uFill>
                <a:latin typeface="Arial"/>
                <a:ea typeface="DejaVu Sans"/>
              </a:rPr>
              <a:t>First Iteration</a:t>
            </a:r>
            <a:endParaRPr lang="en-US" sz="1800" b="0" strike="noStrike" spc="-1" dirty="0">
              <a:solidFill>
                <a:srgbClr val="000000"/>
              </a:solidFill>
              <a:uFill>
                <a:solidFill>
                  <a:srgbClr val="FFFFFF"/>
                </a:solidFill>
              </a:uFill>
              <a:latin typeface="Arial"/>
            </a:endParaRPr>
          </a:p>
        </p:txBody>
      </p:sp>
      <p:sp>
        <p:nvSpPr>
          <p:cNvPr id="60" name="CustomShape 24"/>
          <p:cNvSpPr/>
          <p:nvPr/>
        </p:nvSpPr>
        <p:spPr>
          <a:xfrm>
            <a:off x="15563340" y="31740761"/>
            <a:ext cx="203328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000000"/>
                </a:solidFill>
                <a:uFill>
                  <a:solidFill>
                    <a:srgbClr val="FFFFFF"/>
                  </a:solidFill>
                </a:uFill>
                <a:latin typeface="Arial"/>
                <a:ea typeface="DejaVu Sans"/>
              </a:rPr>
              <a:t>Second Iteration</a:t>
            </a:r>
            <a:endParaRPr lang="en-US" sz="1800" b="0" strike="noStrike" spc="-1" dirty="0">
              <a:solidFill>
                <a:srgbClr val="000000"/>
              </a:solidFill>
              <a:uFill>
                <a:solidFill>
                  <a:srgbClr val="FFFFFF"/>
                </a:solidFill>
              </a:uFill>
              <a:latin typeface="Arial"/>
            </a:endParaRPr>
          </a:p>
        </p:txBody>
      </p:sp>
      <p:sp>
        <p:nvSpPr>
          <p:cNvPr id="61" name="CustomShape 25"/>
          <p:cNvSpPr/>
          <p:nvPr/>
        </p:nvSpPr>
        <p:spPr>
          <a:xfrm>
            <a:off x="18918180" y="31757501"/>
            <a:ext cx="174960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000000"/>
                </a:solidFill>
                <a:uFill>
                  <a:solidFill>
                    <a:srgbClr val="FFFFFF"/>
                  </a:solidFill>
                </a:uFill>
                <a:latin typeface="Arial"/>
                <a:ea typeface="DejaVu Sans"/>
              </a:rPr>
              <a:t>Third Iteration</a:t>
            </a:r>
            <a:endParaRPr lang="en-US" sz="1800" b="0" strike="noStrike" spc="-1" dirty="0">
              <a:solidFill>
                <a:srgbClr val="000000"/>
              </a:solidFill>
              <a:uFill>
                <a:solidFill>
                  <a:srgbClr val="FFFFFF"/>
                </a:solidFill>
              </a:uFill>
              <a:latin typeface="Arial"/>
            </a:endParaRPr>
          </a:p>
        </p:txBody>
      </p:sp>
      <p:sp>
        <p:nvSpPr>
          <p:cNvPr id="62" name="CustomShape 26"/>
          <p:cNvSpPr/>
          <p:nvPr/>
        </p:nvSpPr>
        <p:spPr>
          <a:xfrm>
            <a:off x="12029040" y="26057400"/>
            <a:ext cx="1457280" cy="1004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1" strike="noStrike" spc="-1" dirty="0">
                <a:solidFill>
                  <a:srgbClr val="000000"/>
                </a:solidFill>
                <a:uFill>
                  <a:solidFill>
                    <a:srgbClr val="FFFFFF"/>
                  </a:solidFill>
                </a:uFill>
                <a:latin typeface="Arial"/>
                <a:ea typeface="DejaVu Sans"/>
              </a:rPr>
              <a:t>Nonconvex</a:t>
            </a:r>
            <a:endParaRPr lang="en-US" sz="1800" b="1" strike="noStrike" spc="-1" dirty="0">
              <a:solidFill>
                <a:srgbClr val="000000"/>
              </a:solidFill>
              <a:uFill>
                <a:solidFill>
                  <a:srgbClr val="FFFFFF"/>
                </a:solidFill>
              </a:uFill>
              <a:latin typeface="Arial"/>
            </a:endParaRPr>
          </a:p>
          <a:p>
            <a:pPr algn="ctr">
              <a:lnSpc>
                <a:spcPct val="100000"/>
              </a:lnSpc>
            </a:pPr>
            <a:r>
              <a:rPr lang="en-US" sz="2000" b="1" strike="noStrike" spc="-1" dirty="0">
                <a:solidFill>
                  <a:srgbClr val="000000"/>
                </a:solidFill>
                <a:uFill>
                  <a:solidFill>
                    <a:srgbClr val="FFFFFF"/>
                  </a:solidFill>
                </a:uFill>
                <a:latin typeface="Arial"/>
                <a:ea typeface="DejaVu Sans"/>
              </a:rPr>
              <a:t>Objective</a:t>
            </a:r>
            <a:endParaRPr lang="en-US" sz="1800" b="1" strike="noStrike" spc="-1" dirty="0">
              <a:solidFill>
                <a:srgbClr val="000000"/>
              </a:solidFill>
              <a:uFill>
                <a:solidFill>
                  <a:srgbClr val="FFFFFF"/>
                </a:solidFill>
              </a:uFill>
              <a:latin typeface="Arial"/>
            </a:endParaRPr>
          </a:p>
          <a:p>
            <a:pPr algn="ctr">
              <a:lnSpc>
                <a:spcPct val="100000"/>
              </a:lnSpc>
            </a:pPr>
            <a:r>
              <a:rPr lang="en-US" sz="2000" b="1" strike="noStrike" spc="-1" dirty="0">
                <a:solidFill>
                  <a:srgbClr val="000000"/>
                </a:solidFill>
                <a:uFill>
                  <a:solidFill>
                    <a:srgbClr val="FFFFFF"/>
                  </a:solidFill>
                </a:uFill>
                <a:latin typeface="Arial"/>
                <a:ea typeface="DejaVu Sans"/>
              </a:rPr>
              <a:t>Function:</a:t>
            </a:r>
            <a:endParaRPr lang="en-US" sz="1800" b="1" strike="noStrike" spc="-1" dirty="0">
              <a:solidFill>
                <a:srgbClr val="000000"/>
              </a:solidFill>
              <a:uFill>
                <a:solidFill>
                  <a:srgbClr val="FFFFFF"/>
                </a:solidFill>
              </a:uFill>
              <a:latin typeface="Arial"/>
            </a:endParaRPr>
          </a:p>
        </p:txBody>
      </p:sp>
      <p:sp>
        <p:nvSpPr>
          <p:cNvPr id="63" name="CustomShape 27"/>
          <p:cNvSpPr/>
          <p:nvPr/>
        </p:nvSpPr>
        <p:spPr>
          <a:xfrm>
            <a:off x="11660940" y="24449280"/>
            <a:ext cx="4883400" cy="1037520"/>
          </a:xfrm>
          <a:prstGeom prst="rect">
            <a:avLst/>
          </a:prstGeom>
          <a:noFill/>
          <a:ln>
            <a:noFill/>
          </a:ln>
        </p:spPr>
        <p:style>
          <a:lnRef idx="0">
            <a:scrgbClr r="0" g="0" b="0"/>
          </a:lnRef>
          <a:fillRef idx="0">
            <a:scrgbClr r="0" g="0" b="0"/>
          </a:fillRef>
          <a:effectRef idx="0">
            <a:scrgbClr r="0" g="0" b="0"/>
          </a:effectRef>
          <a:fontRef idx="minor"/>
        </p:style>
      </p:sp>
      <p:sp>
        <p:nvSpPr>
          <p:cNvPr id="64" name="CustomShape 28"/>
          <p:cNvSpPr/>
          <p:nvPr/>
        </p:nvSpPr>
        <p:spPr>
          <a:xfrm>
            <a:off x="11660940" y="25680480"/>
            <a:ext cx="4883400" cy="367920"/>
          </a:xfrm>
          <a:prstGeom prst="rect">
            <a:avLst/>
          </a:prstGeom>
          <a:noFill/>
          <a:ln>
            <a:noFill/>
          </a:ln>
        </p:spPr>
        <p:style>
          <a:lnRef idx="0">
            <a:scrgbClr r="0" g="0" b="0"/>
          </a:lnRef>
          <a:fillRef idx="0">
            <a:scrgbClr r="0" g="0" b="0"/>
          </a:fillRef>
          <a:effectRef idx="0">
            <a:scrgbClr r="0" g="0" b="0"/>
          </a:effectRef>
          <a:fontRef idx="minor"/>
        </p:style>
      </p:sp>
      <p:sp>
        <p:nvSpPr>
          <p:cNvPr id="65" name="CustomShape 29"/>
          <p:cNvSpPr/>
          <p:nvPr/>
        </p:nvSpPr>
        <p:spPr>
          <a:xfrm>
            <a:off x="12169260" y="26607840"/>
            <a:ext cx="412920" cy="429480"/>
          </a:xfrm>
          <a:prstGeom prst="rect">
            <a:avLst/>
          </a:prstGeom>
          <a:noFill/>
          <a:ln>
            <a:noFill/>
          </a:ln>
        </p:spPr>
        <p:style>
          <a:lnRef idx="0">
            <a:scrgbClr r="0" g="0" b="0"/>
          </a:lnRef>
          <a:fillRef idx="0">
            <a:scrgbClr r="0" g="0" b="0"/>
          </a:fillRef>
          <a:effectRef idx="0">
            <a:scrgbClr r="0" g="0" b="0"/>
          </a:effectRef>
          <a:fontRef idx="minor"/>
        </p:style>
      </p:sp>
      <p:pic>
        <p:nvPicPr>
          <p:cNvPr id="66" name="Picture 76"/>
          <p:cNvPicPr/>
          <p:nvPr/>
        </p:nvPicPr>
        <p:blipFill>
          <a:blip r:embed="rId4"/>
          <a:stretch/>
        </p:blipFill>
        <p:spPr>
          <a:xfrm>
            <a:off x="22537800" y="18507240"/>
            <a:ext cx="4761000" cy="4037040"/>
          </a:xfrm>
          <a:prstGeom prst="rect">
            <a:avLst/>
          </a:prstGeom>
          <a:ln w="25560">
            <a:solidFill>
              <a:schemeClr val="accent1"/>
            </a:solidFill>
            <a:round/>
          </a:ln>
        </p:spPr>
      </p:pic>
      <p:pic>
        <p:nvPicPr>
          <p:cNvPr id="67" name="Picture 77"/>
          <p:cNvPicPr/>
          <p:nvPr/>
        </p:nvPicPr>
        <p:blipFill>
          <a:blip r:embed="rId5"/>
          <a:stretch/>
        </p:blipFill>
        <p:spPr>
          <a:xfrm>
            <a:off x="22557240" y="13522680"/>
            <a:ext cx="4761000" cy="4037040"/>
          </a:xfrm>
          <a:prstGeom prst="rect">
            <a:avLst/>
          </a:prstGeom>
          <a:ln w="25560">
            <a:solidFill>
              <a:schemeClr val="accent1"/>
            </a:solidFill>
            <a:round/>
          </a:ln>
          <a:effectLst>
            <a:softEdge rad="0"/>
          </a:effectLst>
        </p:spPr>
      </p:pic>
      <p:pic>
        <p:nvPicPr>
          <p:cNvPr id="68" name="Picture 78"/>
          <p:cNvPicPr/>
          <p:nvPr/>
        </p:nvPicPr>
        <p:blipFill>
          <a:blip r:embed="rId6"/>
          <a:stretch/>
        </p:blipFill>
        <p:spPr>
          <a:xfrm>
            <a:off x="27556200" y="13558680"/>
            <a:ext cx="4761000" cy="4037040"/>
          </a:xfrm>
          <a:prstGeom prst="rect">
            <a:avLst/>
          </a:prstGeom>
          <a:ln w="25560">
            <a:solidFill>
              <a:schemeClr val="accent1"/>
            </a:solidFill>
            <a:round/>
          </a:ln>
        </p:spPr>
      </p:pic>
      <p:pic>
        <p:nvPicPr>
          <p:cNvPr id="69" name="Picture 79"/>
          <p:cNvPicPr/>
          <p:nvPr/>
        </p:nvPicPr>
        <p:blipFill>
          <a:blip r:embed="rId7"/>
          <a:stretch/>
        </p:blipFill>
        <p:spPr>
          <a:xfrm>
            <a:off x="27534960" y="18507240"/>
            <a:ext cx="4761000" cy="4037040"/>
          </a:xfrm>
          <a:prstGeom prst="rect">
            <a:avLst/>
          </a:prstGeom>
          <a:ln w="25560">
            <a:solidFill>
              <a:schemeClr val="accent1"/>
            </a:solidFill>
            <a:round/>
          </a:ln>
        </p:spPr>
      </p:pic>
      <p:pic>
        <p:nvPicPr>
          <p:cNvPr id="70" name="Picture 82"/>
          <p:cNvPicPr/>
          <p:nvPr/>
        </p:nvPicPr>
        <p:blipFill>
          <a:blip r:embed="rId8"/>
          <a:stretch/>
        </p:blipFill>
        <p:spPr>
          <a:xfrm>
            <a:off x="22402440" y="8098200"/>
            <a:ext cx="9914760" cy="4594320"/>
          </a:xfrm>
          <a:prstGeom prst="rect">
            <a:avLst/>
          </a:prstGeom>
          <a:ln>
            <a:solidFill>
              <a:schemeClr val="tx2"/>
            </a:solidFill>
          </a:ln>
        </p:spPr>
      </p:pic>
      <p:sp>
        <p:nvSpPr>
          <p:cNvPr id="71" name="CustomShape 30"/>
          <p:cNvSpPr/>
          <p:nvPr/>
        </p:nvSpPr>
        <p:spPr>
          <a:xfrm>
            <a:off x="24102720" y="17717040"/>
            <a:ext cx="25664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A – Automatic</a:t>
            </a:r>
            <a:endParaRPr lang="en-US" sz="1800" b="0" strike="noStrike" spc="-1">
              <a:solidFill>
                <a:srgbClr val="000000"/>
              </a:solidFill>
              <a:uFill>
                <a:solidFill>
                  <a:srgbClr val="FFFFFF"/>
                </a:solidFill>
              </a:uFill>
              <a:latin typeface="Arial"/>
            </a:endParaRPr>
          </a:p>
        </p:txBody>
      </p:sp>
      <p:sp>
        <p:nvSpPr>
          <p:cNvPr id="72" name="CustomShape 31"/>
          <p:cNvSpPr/>
          <p:nvPr/>
        </p:nvSpPr>
        <p:spPr>
          <a:xfrm>
            <a:off x="28860840" y="17743320"/>
            <a:ext cx="21092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A – Manual</a:t>
            </a:r>
            <a:endParaRPr lang="en-US" sz="1800" b="0" strike="noStrike" spc="-1">
              <a:solidFill>
                <a:srgbClr val="000000"/>
              </a:solidFill>
              <a:uFill>
                <a:solidFill>
                  <a:srgbClr val="FFFFFF"/>
                </a:solidFill>
              </a:uFill>
              <a:latin typeface="Arial"/>
            </a:endParaRPr>
          </a:p>
        </p:txBody>
      </p:sp>
      <p:sp>
        <p:nvSpPr>
          <p:cNvPr id="73" name="CustomShape 32"/>
          <p:cNvSpPr/>
          <p:nvPr/>
        </p:nvSpPr>
        <p:spPr>
          <a:xfrm>
            <a:off x="24102720" y="22780080"/>
            <a:ext cx="25664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B – Automatic</a:t>
            </a:r>
            <a:endParaRPr lang="en-US" sz="1800" b="0" strike="noStrike" spc="-1">
              <a:solidFill>
                <a:srgbClr val="000000"/>
              </a:solidFill>
              <a:uFill>
                <a:solidFill>
                  <a:srgbClr val="FFFFFF"/>
                </a:solidFill>
              </a:uFill>
              <a:latin typeface="Arial"/>
            </a:endParaRPr>
          </a:p>
        </p:txBody>
      </p:sp>
      <p:sp>
        <p:nvSpPr>
          <p:cNvPr id="74" name="CustomShape 33"/>
          <p:cNvSpPr/>
          <p:nvPr/>
        </p:nvSpPr>
        <p:spPr>
          <a:xfrm>
            <a:off x="28860840" y="22806360"/>
            <a:ext cx="21092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B – Manual</a:t>
            </a:r>
            <a:endParaRPr lang="en-US" sz="1800" b="0" strike="noStrike" spc="-1">
              <a:solidFill>
                <a:srgbClr val="000000"/>
              </a:solidFill>
              <a:uFill>
                <a:solidFill>
                  <a:srgbClr val="FFFFFF"/>
                </a:solidFill>
              </a:uFill>
              <a:latin typeface="Arial"/>
            </a:endParaRPr>
          </a:p>
        </p:txBody>
      </p:sp>
      <p:sp>
        <p:nvSpPr>
          <p:cNvPr id="75" name="CustomShape 34"/>
          <p:cNvSpPr/>
          <p:nvPr/>
        </p:nvSpPr>
        <p:spPr>
          <a:xfrm>
            <a:off x="27534960" y="15705000"/>
            <a:ext cx="4782240" cy="38736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76" name="CustomShape 35"/>
          <p:cNvSpPr/>
          <p:nvPr/>
        </p:nvSpPr>
        <p:spPr>
          <a:xfrm>
            <a:off x="22554360" y="15681960"/>
            <a:ext cx="4782240" cy="38736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77" name="CustomShape 36"/>
          <p:cNvSpPr/>
          <p:nvPr/>
        </p:nvSpPr>
        <p:spPr>
          <a:xfrm>
            <a:off x="27521280" y="21055680"/>
            <a:ext cx="4782240" cy="38736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78" name="CustomShape 37"/>
          <p:cNvSpPr/>
          <p:nvPr/>
        </p:nvSpPr>
        <p:spPr>
          <a:xfrm>
            <a:off x="22999680" y="8294400"/>
            <a:ext cx="888120" cy="30600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79" name="CustomShape 38"/>
          <p:cNvSpPr/>
          <p:nvPr/>
        </p:nvSpPr>
        <p:spPr>
          <a:xfrm>
            <a:off x="24131160" y="8294400"/>
            <a:ext cx="6335280" cy="160884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 name="CustomShape 39"/>
          <p:cNvSpPr/>
          <p:nvPr/>
        </p:nvSpPr>
        <p:spPr>
          <a:xfrm>
            <a:off x="24131160" y="9903960"/>
            <a:ext cx="6335280" cy="68724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81" name="CustomShape 40"/>
          <p:cNvSpPr/>
          <p:nvPr/>
        </p:nvSpPr>
        <p:spPr>
          <a:xfrm>
            <a:off x="26213400" y="12705480"/>
            <a:ext cx="21092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Queries Example</a:t>
            </a:r>
            <a:endParaRPr lang="en-US" sz="1800" b="0" strike="noStrike" spc="-1">
              <a:solidFill>
                <a:srgbClr val="000000"/>
              </a:solidFill>
              <a:uFill>
                <a:solidFill>
                  <a:srgbClr val="FFFFFF"/>
                </a:solidFill>
              </a:uFill>
              <a:latin typeface="Arial"/>
            </a:endParaRPr>
          </a:p>
        </p:txBody>
      </p:sp>
      <p:pic>
        <p:nvPicPr>
          <p:cNvPr id="82" name="Picture 93"/>
          <p:cNvPicPr/>
          <p:nvPr/>
        </p:nvPicPr>
        <p:blipFill>
          <a:blip r:embed="rId9"/>
          <a:stretch/>
        </p:blipFill>
        <p:spPr>
          <a:xfrm>
            <a:off x="22627440" y="23672880"/>
            <a:ext cx="4667040" cy="3245760"/>
          </a:xfrm>
          <a:prstGeom prst="rect">
            <a:avLst/>
          </a:prstGeom>
          <a:ln>
            <a:solidFill>
              <a:schemeClr val="accent1"/>
            </a:solidFill>
          </a:ln>
        </p:spPr>
      </p:pic>
      <p:pic>
        <p:nvPicPr>
          <p:cNvPr id="83" name="Picture 94"/>
          <p:cNvPicPr/>
          <p:nvPr/>
        </p:nvPicPr>
        <p:blipFill>
          <a:blip r:embed="rId10"/>
          <a:stretch/>
        </p:blipFill>
        <p:spPr>
          <a:xfrm>
            <a:off x="27556560" y="23673600"/>
            <a:ext cx="4667040" cy="3245760"/>
          </a:xfrm>
          <a:prstGeom prst="rect">
            <a:avLst/>
          </a:prstGeom>
          <a:ln>
            <a:solidFill>
              <a:schemeClr val="accent1"/>
            </a:solidFill>
          </a:ln>
        </p:spPr>
      </p:pic>
      <p:pic>
        <p:nvPicPr>
          <p:cNvPr id="84" name="Picture 95"/>
          <p:cNvPicPr/>
          <p:nvPr/>
        </p:nvPicPr>
        <p:blipFill>
          <a:blip r:embed="rId11"/>
          <a:stretch/>
        </p:blipFill>
        <p:spPr>
          <a:xfrm>
            <a:off x="22524120" y="28103040"/>
            <a:ext cx="4815360" cy="2591640"/>
          </a:xfrm>
          <a:prstGeom prst="rect">
            <a:avLst/>
          </a:prstGeom>
          <a:ln>
            <a:solidFill>
              <a:schemeClr val="accent1"/>
            </a:solidFill>
          </a:ln>
        </p:spPr>
      </p:pic>
      <p:pic>
        <p:nvPicPr>
          <p:cNvPr id="85" name="Picture 96"/>
          <p:cNvPicPr/>
          <p:nvPr/>
        </p:nvPicPr>
        <p:blipFill>
          <a:blip r:embed="rId12"/>
          <a:stretch/>
        </p:blipFill>
        <p:spPr>
          <a:xfrm>
            <a:off x="27521280" y="28103040"/>
            <a:ext cx="4815360" cy="2591640"/>
          </a:xfrm>
          <a:prstGeom prst="rect">
            <a:avLst/>
          </a:prstGeom>
          <a:ln>
            <a:solidFill>
              <a:schemeClr val="accent1"/>
            </a:solidFill>
          </a:ln>
        </p:spPr>
      </p:pic>
      <p:sp>
        <p:nvSpPr>
          <p:cNvPr id="86" name="CustomShape 41"/>
          <p:cNvSpPr/>
          <p:nvPr/>
        </p:nvSpPr>
        <p:spPr>
          <a:xfrm>
            <a:off x="23144040" y="27128160"/>
            <a:ext cx="36338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TREC 2014 CDS track topics</a:t>
            </a:r>
            <a:endParaRPr lang="en-US" sz="1800" b="0" strike="noStrike" spc="-1">
              <a:solidFill>
                <a:srgbClr val="000000"/>
              </a:solidFill>
              <a:uFill>
                <a:solidFill>
                  <a:srgbClr val="FFFFFF"/>
                </a:solidFill>
              </a:uFill>
              <a:latin typeface="Arial"/>
            </a:endParaRPr>
          </a:p>
        </p:txBody>
      </p:sp>
      <p:sp>
        <p:nvSpPr>
          <p:cNvPr id="87" name="CustomShape 42"/>
          <p:cNvSpPr/>
          <p:nvPr/>
        </p:nvSpPr>
        <p:spPr>
          <a:xfrm>
            <a:off x="28095840" y="27128160"/>
            <a:ext cx="368208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TREC 2015 CDS track topics</a:t>
            </a:r>
            <a:endParaRPr lang="en-US" sz="1800" b="0" strike="noStrike" spc="-1">
              <a:solidFill>
                <a:srgbClr val="000000"/>
              </a:solidFill>
              <a:uFill>
                <a:solidFill>
                  <a:srgbClr val="FFFFFF"/>
                </a:solidFill>
              </a:uFill>
              <a:latin typeface="Arial"/>
            </a:endParaRPr>
          </a:p>
        </p:txBody>
      </p:sp>
      <p:sp>
        <p:nvSpPr>
          <p:cNvPr id="88" name="CustomShape 43"/>
          <p:cNvSpPr/>
          <p:nvPr/>
        </p:nvSpPr>
        <p:spPr>
          <a:xfrm>
            <a:off x="23144040" y="30861000"/>
            <a:ext cx="363384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TREC 2014 CDS track topics</a:t>
            </a:r>
            <a:endParaRPr lang="en-US" sz="1800" b="0" strike="noStrike" spc="-1">
              <a:solidFill>
                <a:srgbClr val="000000"/>
              </a:solidFill>
              <a:uFill>
                <a:solidFill>
                  <a:srgbClr val="FFFFFF"/>
                </a:solidFill>
              </a:uFill>
              <a:latin typeface="Arial"/>
            </a:endParaRPr>
          </a:p>
        </p:txBody>
      </p:sp>
      <p:sp>
        <p:nvSpPr>
          <p:cNvPr id="89" name="CustomShape 44"/>
          <p:cNvSpPr/>
          <p:nvPr/>
        </p:nvSpPr>
        <p:spPr>
          <a:xfrm>
            <a:off x="28049040" y="30893400"/>
            <a:ext cx="368208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TREC 2015 CDS track topics</a:t>
            </a:r>
            <a:endParaRPr lang="en-US" sz="1800" b="0" strike="noStrike" spc="-1">
              <a:solidFill>
                <a:srgbClr val="000000"/>
              </a:solidFill>
              <a:uFill>
                <a:solidFill>
                  <a:srgbClr val="FFFFFF"/>
                </a:solidFill>
              </a:uFill>
              <a:latin typeface="Arial"/>
            </a:endParaRPr>
          </a:p>
        </p:txBody>
      </p:sp>
      <p:pic>
        <p:nvPicPr>
          <p:cNvPr id="90" name="Picture 64"/>
          <p:cNvPicPr/>
          <p:nvPr/>
        </p:nvPicPr>
        <p:blipFill>
          <a:blip r:embed="rId13"/>
          <a:stretch/>
        </p:blipFill>
        <p:spPr>
          <a:xfrm>
            <a:off x="15087600" y="28549600"/>
            <a:ext cx="2984760" cy="3225240"/>
          </a:xfrm>
          <a:prstGeom prst="rect">
            <a:avLst/>
          </a:prstGeom>
          <a:ln>
            <a:solidFill>
              <a:schemeClr val="accent1"/>
            </a:solidFill>
          </a:ln>
        </p:spPr>
      </p:pic>
      <p:pic>
        <p:nvPicPr>
          <p:cNvPr id="91" name="Picture 65"/>
          <p:cNvPicPr/>
          <p:nvPr/>
        </p:nvPicPr>
        <p:blipFill>
          <a:blip r:embed="rId14"/>
          <a:stretch/>
        </p:blipFill>
        <p:spPr>
          <a:xfrm>
            <a:off x="11887200" y="28549600"/>
            <a:ext cx="2984400" cy="3224880"/>
          </a:xfrm>
          <a:prstGeom prst="rect">
            <a:avLst/>
          </a:prstGeom>
          <a:ln>
            <a:solidFill>
              <a:schemeClr val="accent1"/>
            </a:solidFill>
          </a:ln>
        </p:spPr>
      </p:pic>
      <p:pic>
        <p:nvPicPr>
          <p:cNvPr id="92" name="Picture 66"/>
          <p:cNvPicPr/>
          <p:nvPr/>
        </p:nvPicPr>
        <p:blipFill>
          <a:blip r:embed="rId15"/>
          <a:stretch/>
        </p:blipFill>
        <p:spPr>
          <a:xfrm>
            <a:off x="18300780" y="28549600"/>
            <a:ext cx="2984400" cy="3224880"/>
          </a:xfrm>
          <a:prstGeom prst="rect">
            <a:avLst/>
          </a:prstGeom>
          <a:ln>
            <a:solidFill>
              <a:schemeClr val="accent1"/>
            </a:solidFill>
          </a:ln>
        </p:spPr>
      </p:pic>
      <p:graphicFrame>
        <p:nvGraphicFramePr>
          <p:cNvPr id="5" name="Diagram 4"/>
          <p:cNvGraphicFramePr/>
          <p:nvPr>
            <p:extLst>
              <p:ext uri="{D42A27DB-BD31-4B8C-83A1-F6EECF244321}">
                <p14:modId xmlns:p14="http://schemas.microsoft.com/office/powerpoint/2010/main" val="2986715167"/>
              </p:ext>
            </p:extLst>
          </p:nvPr>
        </p:nvGraphicFramePr>
        <p:xfrm>
          <a:off x="11551380" y="7963420"/>
          <a:ext cx="9963900" cy="806144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6" name="TextBox 5"/>
          <p:cNvSpPr txBox="1"/>
          <p:nvPr/>
        </p:nvSpPr>
        <p:spPr>
          <a:xfrm>
            <a:off x="11578050" y="16741140"/>
            <a:ext cx="9963900" cy="6863417"/>
          </a:xfrm>
          <a:prstGeom prst="rect">
            <a:avLst/>
          </a:prstGeom>
          <a:solidFill>
            <a:schemeClr val="bg1">
              <a:lumMod val="85000"/>
            </a:schemeClr>
          </a:solidFill>
          <a:effectLst>
            <a:softEdge rad="63500"/>
          </a:effectLst>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sz="2000" b="1" dirty="0"/>
              <a:t>TF-IDF of concept c in the collection</a:t>
            </a:r>
          </a:p>
          <a:p>
            <a:pPr marL="342900" indent="-342900">
              <a:buFont typeface="+mj-lt"/>
              <a:buAutoNum type="arabicPeriod"/>
            </a:pPr>
            <a:r>
              <a:rPr lang="en-US" sz="2000" b="1" dirty="0"/>
              <a:t>A</a:t>
            </a:r>
            <a:r>
              <a:rPr lang="en-US" sz="2000" b="1" dirty="0"/>
              <a:t>verage collection co-occurrence of concept c with other concepts in the query</a:t>
            </a:r>
          </a:p>
          <a:p>
            <a:pPr marL="342900" indent="-342900">
              <a:buFont typeface="+mj-lt"/>
              <a:buAutoNum type="arabicPeriod"/>
            </a:pPr>
            <a:r>
              <a:rPr lang="en-US" sz="2000" b="1" dirty="0"/>
              <a:t>Maximum collection co-occurrence of concept c with other concepts in the query</a:t>
            </a:r>
          </a:p>
          <a:p>
            <a:pPr marL="342900" indent="-342900">
              <a:buFont typeface="+mj-lt"/>
              <a:buAutoNum type="arabicPeriod"/>
            </a:pPr>
            <a:r>
              <a:rPr lang="en-US" sz="2000" b="1" dirty="0"/>
              <a:t>Number of top retrieved documents containing concept </a:t>
            </a:r>
          </a:p>
          <a:p>
            <a:pPr marL="342900" indent="-342900">
              <a:buFont typeface="+mj-lt"/>
              <a:buAutoNum type="arabicPeriod"/>
            </a:pPr>
            <a:r>
              <a:rPr lang="en-US" sz="2000" b="1" dirty="0"/>
              <a:t>Sum of retrieval scores of top-ranked documents containing concept c</a:t>
            </a:r>
          </a:p>
          <a:p>
            <a:pPr marL="342900" indent="-342900">
              <a:buFont typeface="+mj-lt"/>
              <a:buAutoNum type="arabicPeriod"/>
            </a:pPr>
            <a:r>
              <a:rPr lang="en-US" sz="2000" b="1" dirty="0"/>
              <a:t>Maximum co-occurrence of concept c with other query concepts in top retrieved documents</a:t>
            </a:r>
          </a:p>
          <a:p>
            <a:pPr marL="342900" indent="-342900">
              <a:buFont typeface="+mj-lt"/>
              <a:buAutoNum type="arabicPeriod"/>
            </a:pPr>
            <a:r>
              <a:rPr lang="en-US" sz="2000" b="1" dirty="0"/>
              <a:t>Average co-occurrence of concept c with other query concepts in top retrieved documents</a:t>
            </a:r>
          </a:p>
          <a:p>
            <a:pPr marL="342900" indent="-342900">
              <a:buFont typeface="+mj-lt"/>
              <a:buAutoNum type="arabicPeriod"/>
            </a:pPr>
            <a:r>
              <a:rPr lang="en-US" sz="2000" b="1" dirty="0"/>
              <a:t>Do </a:t>
            </a:r>
            <a:r>
              <a:rPr lang="en-US" sz="2000" b="1" dirty="0" err="1"/>
              <a:t>infoboxes</a:t>
            </a:r>
            <a:r>
              <a:rPr lang="en-US" sz="2000" b="1" dirty="0"/>
              <a:t> of Wikipedia articles corresponding to concept c contain any health-related keywords?</a:t>
            </a:r>
          </a:p>
          <a:p>
            <a:pPr marL="342900" indent="-342900">
              <a:buFont typeface="+mj-lt"/>
              <a:buAutoNum type="arabicPeriod"/>
            </a:pPr>
            <a:r>
              <a:rPr lang="en-US" sz="2000" b="1" dirty="0"/>
              <a:t>Does any of the terms of concept c exist in the title of any Wikipedia health-related articles?</a:t>
            </a:r>
          </a:p>
          <a:p>
            <a:pPr marL="342900" indent="-342900">
              <a:buFont typeface="+mj-lt"/>
              <a:buAutoNum type="arabicPeriod"/>
            </a:pPr>
            <a:r>
              <a:rPr lang="en-US" sz="2000" b="1" dirty="0"/>
              <a:t>Average distance between concept c in the UMLS concept graph and other query, top document and related UMLS concepts identified for a query</a:t>
            </a:r>
          </a:p>
          <a:p>
            <a:pPr marL="342900" indent="-342900">
              <a:buFont typeface="+mj-lt"/>
              <a:buAutoNum type="arabicPeriod"/>
            </a:pPr>
            <a:r>
              <a:rPr lang="en-US" sz="2000" b="1" dirty="0"/>
              <a:t>Popularity (node degree) of concept c in the UMLS concept graph</a:t>
            </a:r>
          </a:p>
          <a:p>
            <a:pPr marL="342900" indent="-342900">
              <a:buFont typeface="+mj-lt"/>
              <a:buAutoNum type="arabicPeriod"/>
            </a:pPr>
            <a:r>
              <a:rPr lang="en-US" sz="2000" b="1" dirty="0"/>
              <a:t>Direction of concept c with respect to query concepts in the UMLS semantic network</a:t>
            </a:r>
          </a:p>
          <a:p>
            <a:pPr marL="342900" indent="-342900">
              <a:buFont typeface="+mj-lt"/>
              <a:buAutoNum type="arabicPeriod"/>
            </a:pPr>
            <a:r>
              <a:rPr lang="en-US" sz="2000" b="1" dirty="0"/>
              <a:t>Does concept c have a UMLS semantic type that is effective for medical query expansion?</a:t>
            </a:r>
            <a:endParaRPr lang="en-US" sz="2000" b="1" dirty="0"/>
          </a:p>
        </p:txBody>
      </p:sp>
      <p:sp>
        <p:nvSpPr>
          <p:cNvPr id="7" name="TextBox 6"/>
          <p:cNvSpPr txBox="1"/>
          <p:nvPr/>
        </p:nvSpPr>
        <p:spPr>
          <a:xfrm>
            <a:off x="15500822" y="16149449"/>
            <a:ext cx="2108269" cy="646331"/>
          </a:xfrm>
          <a:prstGeom prst="rect">
            <a:avLst/>
          </a:prstGeom>
          <a:noFill/>
        </p:spPr>
        <p:txBody>
          <a:bodyPr wrap="none" rtlCol="0">
            <a:spAutoFit/>
          </a:bodyPr>
          <a:lstStyle/>
          <a:p>
            <a:r>
              <a:rPr lang="en-US" sz="3600" b="1" dirty="0"/>
              <a:t>Features</a:t>
            </a:r>
          </a:p>
        </p:txBody>
      </p:sp>
      <p:sp>
        <p:nvSpPr>
          <p:cNvPr id="99" name="TextBox 98"/>
          <p:cNvSpPr txBox="1"/>
          <p:nvPr/>
        </p:nvSpPr>
        <p:spPr>
          <a:xfrm>
            <a:off x="14179947" y="23789186"/>
            <a:ext cx="4750018" cy="646331"/>
          </a:xfrm>
          <a:prstGeom prst="rect">
            <a:avLst/>
          </a:prstGeom>
          <a:noFill/>
        </p:spPr>
        <p:txBody>
          <a:bodyPr wrap="none" rtlCol="0">
            <a:spAutoFit/>
          </a:bodyPr>
          <a:lstStyle/>
          <a:p>
            <a:r>
              <a:rPr lang="en-US" sz="3600" b="1" dirty="0"/>
              <a:t>Optimization Method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2665</TotalTime>
  <Words>799</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DejaVu Sans</vt:lpstr>
      <vt:lpstr>Trebuchet MS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Seungyup Lee</dc:creator>
  <dc:description/>
  <cp:lastModifiedBy>Elaheh Barati</cp:lastModifiedBy>
  <cp:revision>72</cp:revision>
  <dcterms:created xsi:type="dcterms:W3CDTF">2015-02-06T20:55:39Z</dcterms:created>
  <dcterms:modified xsi:type="dcterms:W3CDTF">2017-03-15T10:13:00Z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