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41"/>
    <a:srgbClr val="006857"/>
    <a:srgbClr val="2E2E2F"/>
    <a:srgbClr val="FFD96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4" d="100"/>
          <a:sy n="34" d="100"/>
        </p:scale>
        <p:origin x="1776" y="15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83FC71-D757-47C2-A9BD-14B1C9E22AD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3BACF-1125-4ABC-B467-6231B0ED92C1}" type="slidenum">
              <a:rPr lang="en-US" smtClean="0"/>
              <a:t>‹#›</a:t>
            </a:fld>
            <a:endParaRPr lang="en-US"/>
          </a:p>
        </p:txBody>
      </p:sp>
    </p:spTree>
    <p:extLst>
      <p:ext uri="{BB962C8B-B14F-4D97-AF65-F5344CB8AC3E}">
        <p14:creationId xmlns:p14="http://schemas.microsoft.com/office/powerpoint/2010/main" val="2835081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3FC71-D757-47C2-A9BD-14B1C9E22AD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3BACF-1125-4ABC-B467-6231B0ED92C1}" type="slidenum">
              <a:rPr lang="en-US" smtClean="0"/>
              <a:t>‹#›</a:t>
            </a:fld>
            <a:endParaRPr lang="en-US"/>
          </a:p>
        </p:txBody>
      </p:sp>
    </p:spTree>
    <p:extLst>
      <p:ext uri="{BB962C8B-B14F-4D97-AF65-F5344CB8AC3E}">
        <p14:creationId xmlns:p14="http://schemas.microsoft.com/office/powerpoint/2010/main" val="259090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3FC71-D757-47C2-A9BD-14B1C9E22AD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3BACF-1125-4ABC-B467-6231B0ED92C1}" type="slidenum">
              <a:rPr lang="en-US" smtClean="0"/>
              <a:t>‹#›</a:t>
            </a:fld>
            <a:endParaRPr lang="en-US"/>
          </a:p>
        </p:txBody>
      </p:sp>
    </p:spTree>
    <p:extLst>
      <p:ext uri="{BB962C8B-B14F-4D97-AF65-F5344CB8AC3E}">
        <p14:creationId xmlns:p14="http://schemas.microsoft.com/office/powerpoint/2010/main" val="342387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3FC71-D757-47C2-A9BD-14B1C9E22AD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3BACF-1125-4ABC-B467-6231B0ED92C1}" type="slidenum">
              <a:rPr lang="en-US" smtClean="0"/>
              <a:t>‹#›</a:t>
            </a:fld>
            <a:endParaRPr lang="en-US"/>
          </a:p>
        </p:txBody>
      </p:sp>
    </p:spTree>
    <p:extLst>
      <p:ext uri="{BB962C8B-B14F-4D97-AF65-F5344CB8AC3E}">
        <p14:creationId xmlns:p14="http://schemas.microsoft.com/office/powerpoint/2010/main" val="274471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3FC71-D757-47C2-A9BD-14B1C9E22ADF}"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3BACF-1125-4ABC-B467-6231B0ED92C1}" type="slidenum">
              <a:rPr lang="en-US" smtClean="0"/>
              <a:t>‹#›</a:t>
            </a:fld>
            <a:endParaRPr lang="en-US"/>
          </a:p>
        </p:txBody>
      </p:sp>
    </p:spTree>
    <p:extLst>
      <p:ext uri="{BB962C8B-B14F-4D97-AF65-F5344CB8AC3E}">
        <p14:creationId xmlns:p14="http://schemas.microsoft.com/office/powerpoint/2010/main" val="388307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83FC71-D757-47C2-A9BD-14B1C9E22ADF}"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3BACF-1125-4ABC-B467-6231B0ED92C1}" type="slidenum">
              <a:rPr lang="en-US" smtClean="0"/>
              <a:t>‹#›</a:t>
            </a:fld>
            <a:endParaRPr lang="en-US"/>
          </a:p>
        </p:txBody>
      </p:sp>
    </p:spTree>
    <p:extLst>
      <p:ext uri="{BB962C8B-B14F-4D97-AF65-F5344CB8AC3E}">
        <p14:creationId xmlns:p14="http://schemas.microsoft.com/office/powerpoint/2010/main" val="275030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83FC71-D757-47C2-A9BD-14B1C9E22ADF}" type="datetimeFigureOut">
              <a:rPr lang="en-US" smtClean="0"/>
              <a:t>3/5/2016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3BACF-1125-4ABC-B467-6231B0ED92C1}" type="slidenum">
              <a:rPr lang="en-US" smtClean="0"/>
              <a:t>‹#›</a:t>
            </a:fld>
            <a:endParaRPr lang="en-US"/>
          </a:p>
        </p:txBody>
      </p:sp>
    </p:spTree>
    <p:extLst>
      <p:ext uri="{BB962C8B-B14F-4D97-AF65-F5344CB8AC3E}">
        <p14:creationId xmlns:p14="http://schemas.microsoft.com/office/powerpoint/2010/main" val="207185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83FC71-D757-47C2-A9BD-14B1C9E22ADF}" type="datetimeFigureOut">
              <a:rPr lang="en-US" smtClean="0"/>
              <a:t>3/5/2016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3BACF-1125-4ABC-B467-6231B0ED92C1}" type="slidenum">
              <a:rPr lang="en-US" smtClean="0"/>
              <a:t>‹#›</a:t>
            </a:fld>
            <a:endParaRPr lang="en-US"/>
          </a:p>
        </p:txBody>
      </p:sp>
    </p:spTree>
    <p:extLst>
      <p:ext uri="{BB962C8B-B14F-4D97-AF65-F5344CB8AC3E}">
        <p14:creationId xmlns:p14="http://schemas.microsoft.com/office/powerpoint/2010/main" val="303886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3FC71-D757-47C2-A9BD-14B1C9E22ADF}" type="datetimeFigureOut">
              <a:rPr lang="en-US" smtClean="0"/>
              <a:t>3/5/2016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3BACF-1125-4ABC-B467-6231B0ED92C1}" type="slidenum">
              <a:rPr lang="en-US" smtClean="0"/>
              <a:t>‹#›</a:t>
            </a:fld>
            <a:endParaRPr lang="en-US"/>
          </a:p>
        </p:txBody>
      </p:sp>
    </p:spTree>
    <p:extLst>
      <p:ext uri="{BB962C8B-B14F-4D97-AF65-F5344CB8AC3E}">
        <p14:creationId xmlns:p14="http://schemas.microsoft.com/office/powerpoint/2010/main" val="2358602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83FC71-D757-47C2-A9BD-14B1C9E22ADF}"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3BACF-1125-4ABC-B467-6231B0ED92C1}" type="slidenum">
              <a:rPr lang="en-US" smtClean="0"/>
              <a:t>‹#›</a:t>
            </a:fld>
            <a:endParaRPr lang="en-US"/>
          </a:p>
        </p:txBody>
      </p:sp>
    </p:spTree>
    <p:extLst>
      <p:ext uri="{BB962C8B-B14F-4D97-AF65-F5344CB8AC3E}">
        <p14:creationId xmlns:p14="http://schemas.microsoft.com/office/powerpoint/2010/main" val="347623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83FC71-D757-47C2-A9BD-14B1C9E22ADF}"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3BACF-1125-4ABC-B467-6231B0ED92C1}" type="slidenum">
              <a:rPr lang="en-US" smtClean="0"/>
              <a:t>‹#›</a:t>
            </a:fld>
            <a:endParaRPr lang="en-US"/>
          </a:p>
        </p:txBody>
      </p:sp>
    </p:spTree>
    <p:extLst>
      <p:ext uri="{BB962C8B-B14F-4D97-AF65-F5344CB8AC3E}">
        <p14:creationId xmlns:p14="http://schemas.microsoft.com/office/powerpoint/2010/main" val="93340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3" cstate="print">
            <a:extLst>
              <a:ext uri="{28A0092B-C50C-407E-A947-70E740481C1C}">
                <a14:useLocalDpi xmlns:a14="http://schemas.microsoft.com/office/drawing/2010/main" val="0"/>
              </a:ext>
            </a:extLst>
          </a:blip>
          <a:srcRect b="86805"/>
          <a:stretch/>
        </p:blipFill>
        <p:spPr>
          <a:xfrm>
            <a:off x="0" y="0"/>
            <a:ext cx="43891200" cy="4343400"/>
          </a:xfrm>
          <a:prstGeom prst="rect">
            <a:avLst/>
          </a:prstGeom>
        </p:spPr>
      </p:pic>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E83FC71-D757-47C2-A9BD-14B1C9E22ADF}" type="datetimeFigureOut">
              <a:rPr lang="en-US" smtClean="0"/>
              <a:t>3/5/2016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353BACF-1125-4ABC-B467-6231B0ED92C1}" type="slidenum">
              <a:rPr lang="en-US" smtClean="0"/>
              <a:t>‹#›</a:t>
            </a:fld>
            <a:endParaRPr lang="en-US"/>
          </a:p>
        </p:txBody>
      </p:sp>
    </p:spTree>
    <p:extLst>
      <p:ext uri="{BB962C8B-B14F-4D97-AF65-F5344CB8AC3E}">
        <p14:creationId xmlns:p14="http://schemas.microsoft.com/office/powerpoint/2010/main" val="3535303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3347416" y="562475"/>
            <a:ext cx="5557743" cy="3331881"/>
          </a:xfrm>
          <a:prstGeom prst="rect">
            <a:avLst/>
          </a:prstGeom>
        </p:spPr>
      </p:pic>
      <p:sp>
        <p:nvSpPr>
          <p:cNvPr id="12" name="TextBox 11"/>
          <p:cNvSpPr txBox="1"/>
          <p:nvPr/>
        </p:nvSpPr>
        <p:spPr>
          <a:xfrm>
            <a:off x="8905158" y="648653"/>
            <a:ext cx="26723707" cy="3108543"/>
          </a:xfrm>
          <a:prstGeom prst="rect">
            <a:avLst/>
          </a:prstGeom>
          <a:noFill/>
        </p:spPr>
        <p:txBody>
          <a:bodyPr wrap="square" rtlCol="0">
            <a:spAutoFit/>
          </a:bodyPr>
          <a:lstStyle/>
          <a:p>
            <a:pPr algn="ctr"/>
            <a:r>
              <a:rPr lang="en-US" sz="8800" b="1" dirty="0" smtClean="0">
                <a:solidFill>
                  <a:schemeClr val="bg1"/>
                </a:solidFill>
                <a:latin typeface="Arial" panose="020B0604020202020204" pitchFamily="34" charset="0"/>
                <a:cs typeface="Arial" panose="020B0604020202020204" pitchFamily="34" charset="0"/>
              </a:rPr>
              <a:t>Title for a 48x36 Poster </a:t>
            </a:r>
            <a:r>
              <a:rPr lang="en-US" sz="8800" b="1" dirty="0">
                <a:solidFill>
                  <a:schemeClr val="bg1"/>
                </a:solidFill>
                <a:latin typeface="Arial" panose="020B0604020202020204" pitchFamily="34" charset="0"/>
                <a:cs typeface="Arial" panose="020B0604020202020204" pitchFamily="34" charset="0"/>
              </a:rPr>
              <a:t>P</a:t>
            </a:r>
            <a:r>
              <a:rPr lang="en-US" sz="8800" b="1" dirty="0" smtClean="0">
                <a:solidFill>
                  <a:schemeClr val="bg1"/>
                </a:solidFill>
                <a:latin typeface="Arial" panose="020B0604020202020204" pitchFamily="34" charset="0"/>
                <a:cs typeface="Arial" panose="020B0604020202020204" pitchFamily="34" charset="0"/>
              </a:rPr>
              <a:t>resentation</a:t>
            </a:r>
          </a:p>
          <a:p>
            <a:pPr algn="ctr"/>
            <a:r>
              <a:rPr lang="en-US" sz="5400" b="1" dirty="0" smtClean="0">
                <a:solidFill>
                  <a:schemeClr val="bg1"/>
                </a:solidFill>
                <a:latin typeface="Arial" panose="020B0604020202020204" pitchFamily="34" charset="0"/>
                <a:cs typeface="Arial" panose="020B0604020202020204" pitchFamily="34" charset="0"/>
              </a:rPr>
              <a:t>Author Names</a:t>
            </a:r>
            <a:endParaRPr lang="en-US" sz="5400" b="1" dirty="0" smtClean="0">
              <a:solidFill>
                <a:schemeClr val="bg1"/>
              </a:solidFill>
              <a:latin typeface="Arial" panose="020B0604020202020204" pitchFamily="34" charset="0"/>
              <a:cs typeface="Arial" panose="020B0604020202020204" pitchFamily="34" charset="0"/>
            </a:endParaRPr>
          </a:p>
          <a:p>
            <a:pPr algn="ctr"/>
            <a:r>
              <a:rPr lang="en-US" sz="5400" b="1" dirty="0" smtClean="0">
                <a:solidFill>
                  <a:schemeClr val="bg1"/>
                </a:solidFill>
                <a:latin typeface="Arial" panose="020B0604020202020204" pitchFamily="34" charset="0"/>
                <a:cs typeface="Arial" panose="020B0604020202020204" pitchFamily="34" charset="0"/>
              </a:rPr>
              <a:t>Department/Group, </a:t>
            </a:r>
            <a:r>
              <a:rPr lang="en-US" sz="5400" b="1" dirty="0" smtClean="0">
                <a:solidFill>
                  <a:schemeClr val="bg1"/>
                </a:solidFill>
                <a:latin typeface="Arial" panose="020B0604020202020204" pitchFamily="34" charset="0"/>
                <a:cs typeface="Arial" panose="020B0604020202020204" pitchFamily="34" charset="0"/>
              </a:rPr>
              <a:t>Wayne State University, Detroit, MI 48202</a:t>
            </a:r>
            <a:endParaRPr lang="en-US" sz="5400" b="1" dirty="0">
              <a:solidFill>
                <a:schemeClr val="bg1"/>
              </a:solidFill>
              <a:latin typeface="Arial" panose="020B0604020202020204" pitchFamily="34" charset="0"/>
              <a:cs typeface="Arial" panose="020B0604020202020204" pitchFamily="34" charset="0"/>
            </a:endParaRPr>
          </a:p>
        </p:txBody>
      </p:sp>
      <p:sp>
        <p:nvSpPr>
          <p:cNvPr id="15" name="Rectangle 33"/>
          <p:cNvSpPr>
            <a:spLocks noChangeArrowheads="1"/>
          </p:cNvSpPr>
          <p:nvPr/>
        </p:nvSpPr>
        <p:spPr bwMode="auto">
          <a:xfrm>
            <a:off x="493333" y="6567886"/>
            <a:ext cx="10396339" cy="25769454"/>
          </a:xfrm>
          <a:prstGeom prst="rect">
            <a:avLst/>
          </a:prstGeom>
          <a:noFill/>
          <a:ln w="28575">
            <a:solidFill>
              <a:schemeClr val="accent6">
                <a:lumMod val="50000"/>
              </a:schemeClr>
            </a:solidFill>
            <a:miter lim="800000"/>
            <a:headEnd/>
            <a:tailEnd/>
          </a:ln>
          <a:effectLst/>
        </p:spPr>
        <p:txBody>
          <a:bodyPr wrap="none" lIns="52249" tIns="26124" rIns="52249" bIns="26124" anchor="ctr"/>
          <a:lstStyle/>
          <a:p>
            <a:pPr>
              <a:defRPr/>
            </a:pPr>
            <a:endParaRPr lang="en-US" dirty="0"/>
          </a:p>
        </p:txBody>
      </p:sp>
      <p:sp>
        <p:nvSpPr>
          <p:cNvPr id="21" name="Rectangle 33"/>
          <p:cNvSpPr>
            <a:spLocks noChangeArrowheads="1"/>
          </p:cNvSpPr>
          <p:nvPr/>
        </p:nvSpPr>
        <p:spPr bwMode="auto">
          <a:xfrm>
            <a:off x="11326552" y="6567886"/>
            <a:ext cx="10396339" cy="25769454"/>
          </a:xfrm>
          <a:prstGeom prst="rect">
            <a:avLst/>
          </a:prstGeom>
          <a:noFill/>
          <a:ln w="28575">
            <a:solidFill>
              <a:schemeClr val="accent6">
                <a:lumMod val="50000"/>
              </a:schemeClr>
            </a:solidFill>
            <a:miter lim="800000"/>
            <a:headEnd/>
            <a:tailEnd/>
          </a:ln>
          <a:effectLst/>
        </p:spPr>
        <p:txBody>
          <a:bodyPr wrap="none" lIns="52249" tIns="26124" rIns="52249" bIns="26124" anchor="ctr"/>
          <a:lstStyle/>
          <a:p>
            <a:pPr>
              <a:defRPr/>
            </a:pPr>
            <a:endParaRPr lang="en-US" dirty="0"/>
          </a:p>
        </p:txBody>
      </p:sp>
      <p:sp>
        <p:nvSpPr>
          <p:cNvPr id="22" name="Rectangle 33"/>
          <p:cNvSpPr>
            <a:spLocks noChangeArrowheads="1"/>
          </p:cNvSpPr>
          <p:nvPr/>
        </p:nvSpPr>
        <p:spPr bwMode="auto">
          <a:xfrm>
            <a:off x="22159771" y="6567886"/>
            <a:ext cx="10396339" cy="25769454"/>
          </a:xfrm>
          <a:prstGeom prst="rect">
            <a:avLst/>
          </a:prstGeom>
          <a:noFill/>
          <a:ln w="28575">
            <a:solidFill>
              <a:schemeClr val="accent6">
                <a:lumMod val="50000"/>
              </a:schemeClr>
            </a:solidFill>
            <a:miter lim="800000"/>
            <a:headEnd/>
            <a:tailEnd/>
          </a:ln>
          <a:effectLst/>
        </p:spPr>
        <p:txBody>
          <a:bodyPr wrap="none" lIns="52249" tIns="26124" rIns="52249" bIns="26124" anchor="ctr"/>
          <a:lstStyle/>
          <a:p>
            <a:pPr>
              <a:defRPr/>
            </a:pPr>
            <a:endParaRPr lang="en-US" dirty="0"/>
          </a:p>
        </p:txBody>
      </p:sp>
      <p:sp>
        <p:nvSpPr>
          <p:cNvPr id="23" name="Rectangle 33"/>
          <p:cNvSpPr>
            <a:spLocks noChangeArrowheads="1"/>
          </p:cNvSpPr>
          <p:nvPr/>
        </p:nvSpPr>
        <p:spPr bwMode="auto">
          <a:xfrm>
            <a:off x="32992990" y="6567055"/>
            <a:ext cx="10396339" cy="25769454"/>
          </a:xfrm>
          <a:prstGeom prst="rect">
            <a:avLst/>
          </a:prstGeom>
          <a:noFill/>
          <a:ln w="28575">
            <a:solidFill>
              <a:schemeClr val="accent6">
                <a:lumMod val="50000"/>
              </a:schemeClr>
            </a:solidFill>
            <a:miter lim="800000"/>
            <a:headEnd/>
            <a:tailEnd/>
          </a:ln>
          <a:effectLst/>
        </p:spPr>
        <p:txBody>
          <a:bodyPr wrap="none" lIns="52249" tIns="26124" rIns="52249" bIns="26124" anchor="ctr"/>
          <a:lstStyle/>
          <a:p>
            <a:pPr>
              <a:defRPr/>
            </a:pPr>
            <a:endParaRPr lang="en-US" dirty="0"/>
          </a:p>
        </p:txBody>
      </p:sp>
      <p:sp>
        <p:nvSpPr>
          <p:cNvPr id="13" name="Rectangle 12"/>
          <p:cNvSpPr/>
          <p:nvPr/>
        </p:nvSpPr>
        <p:spPr>
          <a:xfrm>
            <a:off x="0" y="4515198"/>
            <a:ext cx="43891200" cy="1620982"/>
          </a:xfrm>
          <a:prstGeom prst="rect">
            <a:avLst/>
          </a:prstGeom>
          <a:solidFill>
            <a:srgbClr val="2E2E2F"/>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6400" b="1" i="1" dirty="0" smtClean="0">
                <a:solidFill>
                  <a:schemeClr val="bg1"/>
                </a:solidFill>
                <a:latin typeface="Arial" panose="020B0604020202020204" pitchFamily="34" charset="0"/>
                <a:cs typeface="Arial" panose="020B0604020202020204" pitchFamily="34" charset="0"/>
              </a:rPr>
              <a:t>Analytic Approach: You Can Describe Your Analytic Approach Theme Here ….</a:t>
            </a:r>
            <a:endParaRPr lang="en-US" sz="6400" b="1" i="1" dirty="0">
              <a:solidFill>
                <a:schemeClr val="bg1"/>
              </a:solidFill>
              <a:latin typeface="Arial" panose="020B0604020202020204" pitchFamily="34" charset="0"/>
              <a:cs typeface="Arial" panose="020B0604020202020204" pitchFamily="34" charset="0"/>
            </a:endParaRPr>
          </a:p>
        </p:txBody>
      </p:sp>
      <p:sp>
        <p:nvSpPr>
          <p:cNvPr id="34" name="Text Placeholder 3"/>
          <p:cNvSpPr txBox="1">
            <a:spLocks/>
          </p:cNvSpPr>
          <p:nvPr/>
        </p:nvSpPr>
        <p:spPr>
          <a:xfrm>
            <a:off x="754062" y="7633510"/>
            <a:ext cx="9875520" cy="1925789"/>
          </a:xfrm>
          <a:prstGeom prst="rect">
            <a:avLst/>
          </a:prstGeom>
        </p:spPr>
        <p:txBody>
          <a:bodyPr vert="horz" wrap="square" lIns="130622" tIns="130622" rIns="130622" bIns="130622" rtlCol="0" anchor="t" anchorCtr="0">
            <a:spAutoFit/>
          </a:bodyPr>
          <a:lstStyle>
            <a:defPPr>
              <a:defRPr lang="en-US"/>
            </a:defPPr>
            <a:lvl1pPr marL="0" indent="0" algn="l" defTabSz="3686861" rtl="0" eaLnBrk="1" latinLnBrk="0" hangingPunct="1">
              <a:buNone/>
              <a:defRPr sz="1400" kern="1200">
                <a:solidFill>
                  <a:schemeClr val="tx1">
                    <a:tint val="75000"/>
                  </a:schemeClr>
                </a:solidFill>
                <a:latin typeface="Trebuchet MS" pitchFamily="34" charset="0"/>
                <a:ea typeface="+mn-ea"/>
                <a:cs typeface="+mn-cs"/>
              </a:defRPr>
            </a:lvl1pPr>
            <a:lvl2pPr marL="849043" indent="-326555" algn="l" defTabSz="3686861" rtl="0" eaLnBrk="1" latinLnBrk="0" hangingPunct="1">
              <a:defRPr sz="1400" kern="1200">
                <a:solidFill>
                  <a:schemeClr val="tx1"/>
                </a:solidFill>
                <a:latin typeface="Trebuchet MS" pitchFamily="34" charset="0"/>
                <a:ea typeface="+mn-ea"/>
                <a:cs typeface="+mn-cs"/>
              </a:defRPr>
            </a:lvl2pPr>
            <a:lvl3pPr marL="1175598" indent="-326555" algn="l" defTabSz="3686861" rtl="0" eaLnBrk="1" latinLnBrk="0" hangingPunct="1">
              <a:defRPr sz="1400" kern="1200">
                <a:solidFill>
                  <a:schemeClr val="tx1"/>
                </a:solidFill>
                <a:latin typeface="Trebuchet MS" pitchFamily="34" charset="0"/>
                <a:ea typeface="+mn-ea"/>
                <a:cs typeface="+mn-cs"/>
              </a:defRPr>
            </a:lvl3pPr>
            <a:lvl4pPr marL="1534809" indent="-359211" algn="l" defTabSz="3686861" rtl="0" eaLnBrk="1" latinLnBrk="0" hangingPunct="1">
              <a:defRPr sz="1400" kern="1200">
                <a:solidFill>
                  <a:schemeClr val="tx1"/>
                </a:solidFill>
                <a:latin typeface="Trebuchet MS" pitchFamily="34" charset="0"/>
                <a:ea typeface="+mn-ea"/>
                <a:cs typeface="+mn-cs"/>
              </a:defRPr>
            </a:lvl4pPr>
            <a:lvl5pPr marL="1796053" indent="-261244" algn="l" defTabSz="3686861" rtl="0" eaLnBrk="1" latinLnBrk="0" hangingPunct="1">
              <a:defRPr sz="1400" kern="1200">
                <a:solidFill>
                  <a:schemeClr val="tx1"/>
                </a:solidFill>
                <a:latin typeface="Trebuchet MS" pitchFamily="34" charset="0"/>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3600" dirty="0" smtClean="0">
                <a:solidFill>
                  <a:schemeClr val="tx1"/>
                </a:solidFill>
              </a:rPr>
              <a:t>This template was designed to produce a 48x36 poster. You can modify it as needed for your presentation before you submit.</a:t>
            </a:r>
            <a:endParaRPr lang="en-US" sz="3600" dirty="0">
              <a:solidFill>
                <a:schemeClr val="tx1"/>
              </a:solidFill>
            </a:endParaRPr>
          </a:p>
        </p:txBody>
      </p:sp>
      <p:sp>
        <p:nvSpPr>
          <p:cNvPr id="35" name="Text Placeholder 5"/>
          <p:cNvSpPr txBox="1">
            <a:spLocks/>
          </p:cNvSpPr>
          <p:nvPr/>
        </p:nvSpPr>
        <p:spPr>
          <a:xfrm>
            <a:off x="504678" y="6720410"/>
            <a:ext cx="10384994" cy="936515"/>
          </a:xfrm>
          <a:prstGeom prst="rect">
            <a:avLst/>
          </a:prstGeom>
          <a:noFill/>
        </p:spPr>
        <p:txBody>
          <a:bodyPr vert="horz" wrap="square" lIns="52249" tIns="52249" rIns="52249" bIns="52249" rtlCol="0" anchor="ctr" anchorCtr="0">
            <a:spAutoFit/>
          </a:bodyPr>
          <a:lstStyle>
            <a:defPPr>
              <a:defRPr lang="en-US"/>
            </a:defPPr>
            <a:lvl1pPr marL="0" indent="0" algn="ctr" defTabSz="3686861" rtl="0" eaLnBrk="1" latinLnBrk="0" hangingPunct="1">
              <a:buNone/>
              <a:defRPr sz="2100" b="1" u="sng" kern="1200" baseline="0">
                <a:solidFill>
                  <a:schemeClr val="accent5">
                    <a:lumMod val="50000"/>
                  </a:schemeClr>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smtClean="0">
                <a:solidFill>
                  <a:schemeClr val="accent6">
                    <a:lumMod val="50000"/>
                  </a:schemeClr>
                </a:solidFill>
              </a:rPr>
              <a:t>INTRODUCTION</a:t>
            </a:r>
            <a:endParaRPr lang="en-US" sz="5400" dirty="0">
              <a:solidFill>
                <a:schemeClr val="accent6">
                  <a:lumMod val="50000"/>
                </a:schemeClr>
              </a:solidFill>
            </a:endParaRPr>
          </a:p>
        </p:txBody>
      </p:sp>
      <p:sp>
        <p:nvSpPr>
          <p:cNvPr id="38" name="Text Placeholder 3"/>
          <p:cNvSpPr txBox="1">
            <a:spLocks/>
          </p:cNvSpPr>
          <p:nvPr/>
        </p:nvSpPr>
        <p:spPr>
          <a:xfrm>
            <a:off x="754060" y="19144707"/>
            <a:ext cx="9875520" cy="6357771"/>
          </a:xfrm>
          <a:prstGeom prst="rect">
            <a:avLst/>
          </a:prstGeom>
        </p:spPr>
        <p:txBody>
          <a:bodyPr vert="horz" wrap="square" lIns="130622" tIns="130622" rIns="130622" bIns="130622" rtlCol="0" anchor="t" anchorCtr="0">
            <a:spAutoFit/>
          </a:bodyPr>
          <a:lstStyle>
            <a:defPPr>
              <a:defRPr lang="en-US"/>
            </a:defPPr>
            <a:lvl1pPr marL="0" indent="0" algn="l" defTabSz="3686861" rtl="0" eaLnBrk="1" latinLnBrk="0" hangingPunct="1">
              <a:buNone/>
              <a:defRPr sz="1400" kern="1200">
                <a:solidFill>
                  <a:schemeClr val="tx1">
                    <a:tint val="75000"/>
                  </a:schemeClr>
                </a:solidFill>
                <a:latin typeface="Trebuchet MS" pitchFamily="34" charset="0"/>
                <a:ea typeface="+mn-ea"/>
                <a:cs typeface="+mn-cs"/>
              </a:defRPr>
            </a:lvl1pPr>
            <a:lvl2pPr marL="849043" indent="-326555" algn="l" defTabSz="3686861" rtl="0" eaLnBrk="1" latinLnBrk="0" hangingPunct="1">
              <a:defRPr sz="1400" kern="1200">
                <a:solidFill>
                  <a:schemeClr val="tx1"/>
                </a:solidFill>
                <a:latin typeface="Trebuchet MS" pitchFamily="34" charset="0"/>
                <a:ea typeface="+mn-ea"/>
                <a:cs typeface="+mn-cs"/>
              </a:defRPr>
            </a:lvl2pPr>
            <a:lvl3pPr marL="1175598" indent="-326555" algn="l" defTabSz="3686861" rtl="0" eaLnBrk="1" latinLnBrk="0" hangingPunct="1">
              <a:defRPr sz="1400" kern="1200">
                <a:solidFill>
                  <a:schemeClr val="tx1"/>
                </a:solidFill>
                <a:latin typeface="Trebuchet MS" pitchFamily="34" charset="0"/>
                <a:ea typeface="+mn-ea"/>
                <a:cs typeface="+mn-cs"/>
              </a:defRPr>
            </a:lvl3pPr>
            <a:lvl4pPr marL="1534809" indent="-359211" algn="l" defTabSz="3686861" rtl="0" eaLnBrk="1" latinLnBrk="0" hangingPunct="1">
              <a:defRPr sz="1400" kern="1200">
                <a:solidFill>
                  <a:schemeClr val="tx1"/>
                </a:solidFill>
                <a:latin typeface="Trebuchet MS" pitchFamily="34" charset="0"/>
                <a:ea typeface="+mn-ea"/>
                <a:cs typeface="+mn-cs"/>
              </a:defRPr>
            </a:lvl4pPr>
            <a:lvl5pPr marL="1796053" indent="-261244" algn="l" defTabSz="3686861" rtl="0" eaLnBrk="1" latinLnBrk="0" hangingPunct="1">
              <a:defRPr sz="1400" kern="1200">
                <a:solidFill>
                  <a:schemeClr val="tx1"/>
                </a:solidFill>
                <a:latin typeface="Trebuchet MS" pitchFamily="34" charset="0"/>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3600" dirty="0" smtClean="0">
                <a:solidFill>
                  <a:schemeClr val="tx1"/>
                </a:solidFill>
              </a:rPr>
              <a:t>To start using this template you first need to delete most of the contents of this page. Keep the poster title part and one of the section headers as needed.</a:t>
            </a:r>
          </a:p>
          <a:p>
            <a:endParaRPr lang="en-US" sz="3600" dirty="0">
              <a:solidFill>
                <a:schemeClr val="tx1"/>
              </a:solidFill>
            </a:endParaRPr>
          </a:p>
          <a:p>
            <a:r>
              <a:rPr lang="en-US" sz="3600" dirty="0" smtClean="0">
                <a:solidFill>
                  <a:schemeClr val="tx1"/>
                </a:solidFill>
              </a:rPr>
              <a:t>You will modify the layout of this poster so that your research work can look appropriate and logical.</a:t>
            </a:r>
          </a:p>
          <a:p>
            <a:endParaRPr lang="en-US" sz="3600" dirty="0">
              <a:solidFill>
                <a:schemeClr val="tx1"/>
              </a:solidFill>
            </a:endParaRPr>
          </a:p>
          <a:p>
            <a:r>
              <a:rPr lang="en-US" sz="3600" dirty="0" smtClean="0">
                <a:solidFill>
                  <a:schemeClr val="tx1"/>
                </a:solidFill>
              </a:rPr>
              <a:t>Be sure to have an empty line when starting another paragraph.</a:t>
            </a:r>
            <a:endParaRPr lang="en-US" sz="3600" dirty="0">
              <a:solidFill>
                <a:schemeClr val="tx1"/>
              </a:solidFill>
            </a:endParaRPr>
          </a:p>
        </p:txBody>
      </p:sp>
      <p:sp>
        <p:nvSpPr>
          <p:cNvPr id="39" name="Text Placeholder 5"/>
          <p:cNvSpPr txBox="1">
            <a:spLocks/>
          </p:cNvSpPr>
          <p:nvPr/>
        </p:nvSpPr>
        <p:spPr>
          <a:xfrm>
            <a:off x="504678" y="18161269"/>
            <a:ext cx="10384994" cy="936515"/>
          </a:xfrm>
          <a:prstGeom prst="rect">
            <a:avLst/>
          </a:prstGeom>
          <a:noFill/>
        </p:spPr>
        <p:txBody>
          <a:bodyPr vert="horz" wrap="square" lIns="52249" tIns="52249" rIns="52249" bIns="52249" rtlCol="0" anchor="ctr" anchorCtr="0">
            <a:spAutoFit/>
          </a:bodyPr>
          <a:lstStyle>
            <a:defPPr>
              <a:defRPr lang="en-US"/>
            </a:defPPr>
            <a:lvl1pPr marL="0" indent="0" algn="ctr" defTabSz="3686861" rtl="0" eaLnBrk="1" latinLnBrk="0" hangingPunct="1">
              <a:buNone/>
              <a:defRPr sz="2100" b="1" u="sng" kern="1200" baseline="0">
                <a:solidFill>
                  <a:schemeClr val="accent5">
                    <a:lumMod val="50000"/>
                  </a:schemeClr>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smtClean="0">
                <a:solidFill>
                  <a:schemeClr val="accent6">
                    <a:lumMod val="50000"/>
                  </a:schemeClr>
                </a:solidFill>
              </a:rPr>
              <a:t>OBJECTIVES</a:t>
            </a:r>
            <a:endParaRPr lang="en-US" sz="5400" dirty="0">
              <a:solidFill>
                <a:schemeClr val="accent6">
                  <a:lumMod val="50000"/>
                </a:schemeClr>
              </a:solidFill>
            </a:endParaRPr>
          </a:p>
        </p:txBody>
      </p:sp>
      <p:sp>
        <p:nvSpPr>
          <p:cNvPr id="40" name="Text Placeholder 3"/>
          <p:cNvSpPr txBox="1">
            <a:spLocks/>
          </p:cNvSpPr>
          <p:nvPr/>
        </p:nvSpPr>
        <p:spPr>
          <a:xfrm>
            <a:off x="11628845" y="7633510"/>
            <a:ext cx="9875520" cy="4141780"/>
          </a:xfrm>
          <a:prstGeom prst="rect">
            <a:avLst/>
          </a:prstGeom>
        </p:spPr>
        <p:txBody>
          <a:bodyPr vert="horz" wrap="square" lIns="130622" tIns="130622" rIns="130622" bIns="130622" rtlCol="0" anchor="t" anchorCtr="0">
            <a:spAutoFit/>
          </a:bodyPr>
          <a:lstStyle>
            <a:defPPr>
              <a:defRPr lang="en-US"/>
            </a:defPPr>
            <a:lvl1pPr marL="0" indent="0" algn="l" defTabSz="3686861" rtl="0" eaLnBrk="1" latinLnBrk="0" hangingPunct="1">
              <a:buNone/>
              <a:defRPr sz="1400" kern="1200">
                <a:solidFill>
                  <a:schemeClr val="tx1">
                    <a:tint val="75000"/>
                  </a:schemeClr>
                </a:solidFill>
                <a:latin typeface="Trebuchet MS" pitchFamily="34" charset="0"/>
                <a:ea typeface="+mn-ea"/>
                <a:cs typeface="+mn-cs"/>
              </a:defRPr>
            </a:lvl1pPr>
            <a:lvl2pPr marL="849043" indent="-326555" algn="l" defTabSz="3686861" rtl="0" eaLnBrk="1" latinLnBrk="0" hangingPunct="1">
              <a:defRPr sz="1400" kern="1200">
                <a:solidFill>
                  <a:schemeClr val="tx1"/>
                </a:solidFill>
                <a:latin typeface="Trebuchet MS" pitchFamily="34" charset="0"/>
                <a:ea typeface="+mn-ea"/>
                <a:cs typeface="+mn-cs"/>
              </a:defRPr>
            </a:lvl2pPr>
            <a:lvl3pPr marL="1175598" indent="-326555" algn="l" defTabSz="3686861" rtl="0" eaLnBrk="1" latinLnBrk="0" hangingPunct="1">
              <a:defRPr sz="1400" kern="1200">
                <a:solidFill>
                  <a:schemeClr val="tx1"/>
                </a:solidFill>
                <a:latin typeface="Trebuchet MS" pitchFamily="34" charset="0"/>
                <a:ea typeface="+mn-ea"/>
                <a:cs typeface="+mn-cs"/>
              </a:defRPr>
            </a:lvl3pPr>
            <a:lvl4pPr marL="1534809" indent="-359211" algn="l" defTabSz="3686861" rtl="0" eaLnBrk="1" latinLnBrk="0" hangingPunct="1">
              <a:defRPr sz="1400" kern="1200">
                <a:solidFill>
                  <a:schemeClr val="tx1"/>
                </a:solidFill>
                <a:latin typeface="Trebuchet MS" pitchFamily="34" charset="0"/>
                <a:ea typeface="+mn-ea"/>
                <a:cs typeface="+mn-cs"/>
              </a:defRPr>
            </a:lvl4pPr>
            <a:lvl5pPr marL="1796053" indent="-261244" algn="l" defTabSz="3686861" rtl="0" eaLnBrk="1" latinLnBrk="0" hangingPunct="1">
              <a:defRPr sz="1400" kern="1200">
                <a:solidFill>
                  <a:schemeClr val="tx1"/>
                </a:solidFill>
                <a:latin typeface="Trebuchet MS" pitchFamily="34" charset="0"/>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3600" dirty="0" smtClean="0">
                <a:solidFill>
                  <a:schemeClr val="tx1"/>
                </a:solidFill>
              </a:rPr>
              <a:t>It is highly recommended to use the largest images you have access to for your poster. Avoid images downloaded from the web and avoid copying and pasting images instead of using the “insert” command. To insert an image to your poster go to INSERT&gt;PICTURE&gt;FROM FILE</a:t>
            </a:r>
            <a:endParaRPr lang="en-US" sz="3600" dirty="0">
              <a:solidFill>
                <a:schemeClr val="tx1"/>
              </a:solidFill>
            </a:endParaRPr>
          </a:p>
        </p:txBody>
      </p:sp>
      <p:sp>
        <p:nvSpPr>
          <p:cNvPr id="41" name="Text Placeholder 5"/>
          <p:cNvSpPr txBox="1">
            <a:spLocks/>
          </p:cNvSpPr>
          <p:nvPr/>
        </p:nvSpPr>
        <p:spPr>
          <a:xfrm>
            <a:off x="11337897" y="6723146"/>
            <a:ext cx="10384994" cy="936515"/>
          </a:xfrm>
          <a:prstGeom prst="rect">
            <a:avLst/>
          </a:prstGeom>
          <a:noFill/>
        </p:spPr>
        <p:txBody>
          <a:bodyPr vert="horz" wrap="square" lIns="52249" tIns="52249" rIns="52249" bIns="52249" rtlCol="0" anchor="ctr" anchorCtr="0">
            <a:spAutoFit/>
          </a:bodyPr>
          <a:lstStyle>
            <a:defPPr>
              <a:defRPr lang="en-US"/>
            </a:defPPr>
            <a:lvl1pPr marL="0" indent="0" algn="ctr" defTabSz="3686861" rtl="0" eaLnBrk="1" latinLnBrk="0" hangingPunct="1">
              <a:buNone/>
              <a:defRPr sz="2100" b="1" u="sng" kern="1200" baseline="0">
                <a:solidFill>
                  <a:schemeClr val="accent5">
                    <a:lumMod val="50000"/>
                  </a:schemeClr>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smtClean="0">
                <a:solidFill>
                  <a:schemeClr val="accent6">
                    <a:lumMod val="50000"/>
                  </a:schemeClr>
                </a:solidFill>
              </a:rPr>
              <a:t>MATERIALS &amp; METHODS</a:t>
            </a:r>
            <a:endParaRPr lang="en-US" sz="5400" dirty="0">
              <a:solidFill>
                <a:schemeClr val="accent6">
                  <a:lumMod val="50000"/>
                </a:schemeClr>
              </a:solidFill>
            </a:endParaRPr>
          </a:p>
        </p:txBody>
      </p:sp>
      <p:sp>
        <p:nvSpPr>
          <p:cNvPr id="42" name="Text Placeholder 3"/>
          <p:cNvSpPr txBox="1">
            <a:spLocks/>
          </p:cNvSpPr>
          <p:nvPr/>
        </p:nvSpPr>
        <p:spPr>
          <a:xfrm>
            <a:off x="22450719" y="7633510"/>
            <a:ext cx="9875520" cy="6357771"/>
          </a:xfrm>
          <a:prstGeom prst="rect">
            <a:avLst/>
          </a:prstGeom>
        </p:spPr>
        <p:txBody>
          <a:bodyPr vert="horz" wrap="square" lIns="130622" tIns="130622" rIns="130622" bIns="130622" rtlCol="0" anchor="t" anchorCtr="0">
            <a:spAutoFit/>
          </a:bodyPr>
          <a:lstStyle>
            <a:defPPr>
              <a:defRPr lang="en-US"/>
            </a:defPPr>
            <a:lvl1pPr marL="0" indent="0" algn="l" defTabSz="3686861" rtl="0" eaLnBrk="1" latinLnBrk="0" hangingPunct="1">
              <a:buNone/>
              <a:defRPr sz="1400" kern="1200">
                <a:solidFill>
                  <a:schemeClr val="tx1">
                    <a:tint val="75000"/>
                  </a:schemeClr>
                </a:solidFill>
                <a:latin typeface="Trebuchet MS" pitchFamily="34" charset="0"/>
                <a:ea typeface="+mn-ea"/>
                <a:cs typeface="+mn-cs"/>
              </a:defRPr>
            </a:lvl1pPr>
            <a:lvl2pPr marL="849043" indent="-326555" algn="l" defTabSz="3686861" rtl="0" eaLnBrk="1" latinLnBrk="0" hangingPunct="1">
              <a:defRPr sz="1400" kern="1200">
                <a:solidFill>
                  <a:schemeClr val="tx1"/>
                </a:solidFill>
                <a:latin typeface="Trebuchet MS" pitchFamily="34" charset="0"/>
                <a:ea typeface="+mn-ea"/>
                <a:cs typeface="+mn-cs"/>
              </a:defRPr>
            </a:lvl2pPr>
            <a:lvl3pPr marL="1175598" indent="-326555" algn="l" defTabSz="3686861" rtl="0" eaLnBrk="1" latinLnBrk="0" hangingPunct="1">
              <a:defRPr sz="1400" kern="1200">
                <a:solidFill>
                  <a:schemeClr val="tx1"/>
                </a:solidFill>
                <a:latin typeface="Trebuchet MS" pitchFamily="34" charset="0"/>
                <a:ea typeface="+mn-ea"/>
                <a:cs typeface="+mn-cs"/>
              </a:defRPr>
            </a:lvl3pPr>
            <a:lvl4pPr marL="1534809" indent="-359211" algn="l" defTabSz="3686861" rtl="0" eaLnBrk="1" latinLnBrk="0" hangingPunct="1">
              <a:defRPr sz="1400" kern="1200">
                <a:solidFill>
                  <a:schemeClr val="tx1"/>
                </a:solidFill>
                <a:latin typeface="Trebuchet MS" pitchFamily="34" charset="0"/>
                <a:ea typeface="+mn-ea"/>
                <a:cs typeface="+mn-cs"/>
              </a:defRPr>
            </a:lvl4pPr>
            <a:lvl5pPr marL="1796053" indent="-261244" algn="l" defTabSz="3686861" rtl="0" eaLnBrk="1" latinLnBrk="0" hangingPunct="1">
              <a:defRPr sz="1400" kern="1200">
                <a:solidFill>
                  <a:schemeClr val="tx1"/>
                </a:solidFill>
                <a:latin typeface="Trebuchet MS" pitchFamily="34" charset="0"/>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3600" dirty="0" smtClean="0">
                <a:solidFill>
                  <a:schemeClr val="tx1"/>
                </a:solidFill>
              </a:rPr>
              <a:t>The blue-green headers are used to identify and separate the main topics of your presentation. The most commonly used headers in poster presentations are:</a:t>
            </a:r>
          </a:p>
          <a:p>
            <a:endParaRPr lang="en-US" sz="3600" dirty="0">
              <a:solidFill>
                <a:schemeClr val="tx1"/>
              </a:solidFill>
            </a:endParaRPr>
          </a:p>
          <a:p>
            <a:pPr marL="1093988" lvl="1" indent="-571500">
              <a:buFontTx/>
              <a:buChar char="-"/>
            </a:pPr>
            <a:r>
              <a:rPr lang="en-US" sz="3600" dirty="0" smtClean="0"/>
              <a:t>Introduction, Summary or Abstract</a:t>
            </a:r>
          </a:p>
          <a:p>
            <a:pPr marL="1093988" lvl="1" indent="-571500">
              <a:buFontTx/>
              <a:buChar char="-"/>
            </a:pPr>
            <a:r>
              <a:rPr lang="en-US" sz="3600" dirty="0" smtClean="0">
                <a:solidFill>
                  <a:schemeClr val="tx1"/>
                </a:solidFill>
              </a:rPr>
              <a:t>Materials and Methods</a:t>
            </a:r>
          </a:p>
          <a:p>
            <a:pPr marL="1093988" lvl="1" indent="-571500">
              <a:buFontTx/>
              <a:buChar char="-"/>
            </a:pPr>
            <a:r>
              <a:rPr lang="en-US" sz="3600" dirty="0" smtClean="0"/>
              <a:t>Results</a:t>
            </a:r>
          </a:p>
          <a:p>
            <a:pPr marL="1093988" lvl="1" indent="-571500">
              <a:buFontTx/>
              <a:buChar char="-"/>
            </a:pPr>
            <a:r>
              <a:rPr lang="en-US" sz="3600" dirty="0" smtClean="0">
                <a:solidFill>
                  <a:schemeClr val="tx1"/>
                </a:solidFill>
              </a:rPr>
              <a:t>Conclusions</a:t>
            </a:r>
          </a:p>
          <a:p>
            <a:pPr marL="1093988" lvl="1" indent="-571500">
              <a:buFontTx/>
              <a:buChar char="-"/>
            </a:pPr>
            <a:r>
              <a:rPr lang="en-US" sz="3600" dirty="0" smtClean="0"/>
              <a:t>Literature Cited (References)</a:t>
            </a:r>
          </a:p>
          <a:p>
            <a:pPr marL="1093988" lvl="1" indent="-571500">
              <a:buFontTx/>
              <a:buChar char="-"/>
            </a:pPr>
            <a:r>
              <a:rPr lang="en-US" sz="3600" dirty="0" smtClean="0">
                <a:solidFill>
                  <a:schemeClr val="tx1"/>
                </a:solidFill>
              </a:rPr>
              <a:t>Acknowledgements</a:t>
            </a:r>
          </a:p>
        </p:txBody>
      </p:sp>
      <p:sp>
        <p:nvSpPr>
          <p:cNvPr id="43" name="Text Placeholder 5"/>
          <p:cNvSpPr txBox="1">
            <a:spLocks/>
          </p:cNvSpPr>
          <p:nvPr/>
        </p:nvSpPr>
        <p:spPr>
          <a:xfrm>
            <a:off x="22159771" y="6723146"/>
            <a:ext cx="10384994" cy="936515"/>
          </a:xfrm>
          <a:prstGeom prst="rect">
            <a:avLst/>
          </a:prstGeom>
          <a:noFill/>
        </p:spPr>
        <p:txBody>
          <a:bodyPr vert="horz" wrap="square" lIns="52249" tIns="52249" rIns="52249" bIns="52249" rtlCol="0" anchor="ctr" anchorCtr="0">
            <a:spAutoFit/>
          </a:bodyPr>
          <a:lstStyle>
            <a:defPPr>
              <a:defRPr lang="en-US"/>
            </a:defPPr>
            <a:lvl1pPr marL="0" indent="0" algn="ctr" defTabSz="3686861" rtl="0" eaLnBrk="1" latinLnBrk="0" hangingPunct="1">
              <a:buNone/>
              <a:defRPr sz="2100" b="1" u="sng" kern="1200" baseline="0">
                <a:solidFill>
                  <a:schemeClr val="accent5">
                    <a:lumMod val="50000"/>
                  </a:schemeClr>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smtClean="0">
                <a:solidFill>
                  <a:schemeClr val="accent6">
                    <a:lumMod val="50000"/>
                  </a:schemeClr>
                </a:solidFill>
              </a:rPr>
              <a:t>RESULTS</a:t>
            </a:r>
            <a:endParaRPr lang="en-US" sz="5400" dirty="0">
              <a:solidFill>
                <a:schemeClr val="accent6">
                  <a:lumMod val="50000"/>
                </a:schemeClr>
              </a:solidFill>
            </a:endParaRPr>
          </a:p>
        </p:txBody>
      </p:sp>
      <p:sp>
        <p:nvSpPr>
          <p:cNvPr id="44" name="Text Placeholder 3"/>
          <p:cNvSpPr txBox="1">
            <a:spLocks/>
          </p:cNvSpPr>
          <p:nvPr/>
        </p:nvSpPr>
        <p:spPr>
          <a:xfrm>
            <a:off x="33284160" y="7632193"/>
            <a:ext cx="9875520" cy="1925789"/>
          </a:xfrm>
          <a:prstGeom prst="rect">
            <a:avLst/>
          </a:prstGeom>
        </p:spPr>
        <p:txBody>
          <a:bodyPr vert="horz" wrap="square" lIns="130622" tIns="130622" rIns="130622" bIns="130622" rtlCol="0" anchor="t" anchorCtr="0">
            <a:spAutoFit/>
          </a:bodyPr>
          <a:lstStyle>
            <a:defPPr>
              <a:defRPr lang="en-US"/>
            </a:defPPr>
            <a:lvl1pPr marL="0" indent="0" algn="l" defTabSz="3686861" rtl="0" eaLnBrk="1" latinLnBrk="0" hangingPunct="1">
              <a:buNone/>
              <a:defRPr sz="1400" kern="1200">
                <a:solidFill>
                  <a:schemeClr val="tx1">
                    <a:tint val="75000"/>
                  </a:schemeClr>
                </a:solidFill>
                <a:latin typeface="Trebuchet MS" pitchFamily="34" charset="0"/>
                <a:ea typeface="+mn-ea"/>
                <a:cs typeface="+mn-cs"/>
              </a:defRPr>
            </a:lvl1pPr>
            <a:lvl2pPr marL="849043" indent="-326555" algn="l" defTabSz="3686861" rtl="0" eaLnBrk="1" latinLnBrk="0" hangingPunct="1">
              <a:defRPr sz="1400" kern="1200">
                <a:solidFill>
                  <a:schemeClr val="tx1"/>
                </a:solidFill>
                <a:latin typeface="Trebuchet MS" pitchFamily="34" charset="0"/>
                <a:ea typeface="+mn-ea"/>
                <a:cs typeface="+mn-cs"/>
              </a:defRPr>
            </a:lvl2pPr>
            <a:lvl3pPr marL="1175598" indent="-326555" algn="l" defTabSz="3686861" rtl="0" eaLnBrk="1" latinLnBrk="0" hangingPunct="1">
              <a:defRPr sz="1400" kern="1200">
                <a:solidFill>
                  <a:schemeClr val="tx1"/>
                </a:solidFill>
                <a:latin typeface="Trebuchet MS" pitchFamily="34" charset="0"/>
                <a:ea typeface="+mn-ea"/>
                <a:cs typeface="+mn-cs"/>
              </a:defRPr>
            </a:lvl3pPr>
            <a:lvl4pPr marL="1534809" indent="-359211" algn="l" defTabSz="3686861" rtl="0" eaLnBrk="1" latinLnBrk="0" hangingPunct="1">
              <a:defRPr sz="1400" kern="1200">
                <a:solidFill>
                  <a:schemeClr val="tx1"/>
                </a:solidFill>
                <a:latin typeface="Trebuchet MS" pitchFamily="34" charset="0"/>
                <a:ea typeface="+mn-ea"/>
                <a:cs typeface="+mn-cs"/>
              </a:defRPr>
            </a:lvl4pPr>
            <a:lvl5pPr marL="1796053" indent="-261244" algn="l" defTabSz="3686861" rtl="0" eaLnBrk="1" latinLnBrk="0" hangingPunct="1">
              <a:defRPr sz="1400" kern="1200">
                <a:solidFill>
                  <a:schemeClr val="tx1"/>
                </a:solidFill>
                <a:latin typeface="Trebuchet MS" pitchFamily="34" charset="0"/>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3600" dirty="0" smtClean="0">
                <a:solidFill>
                  <a:schemeClr val="tx1"/>
                </a:solidFill>
              </a:rPr>
              <a:t>Importing tables, charts and graphs is easier than importing photos. You can scale your charts and tables proportionally.</a:t>
            </a:r>
            <a:endParaRPr lang="en-US" sz="3600" dirty="0">
              <a:solidFill>
                <a:schemeClr val="tx1"/>
              </a:solidFill>
            </a:endParaRPr>
          </a:p>
        </p:txBody>
      </p:sp>
      <p:sp>
        <p:nvSpPr>
          <p:cNvPr id="45" name="Text Placeholder 5"/>
          <p:cNvSpPr txBox="1">
            <a:spLocks/>
          </p:cNvSpPr>
          <p:nvPr/>
        </p:nvSpPr>
        <p:spPr>
          <a:xfrm>
            <a:off x="33025575" y="6723146"/>
            <a:ext cx="10384994" cy="936515"/>
          </a:xfrm>
          <a:prstGeom prst="rect">
            <a:avLst/>
          </a:prstGeom>
          <a:noFill/>
        </p:spPr>
        <p:txBody>
          <a:bodyPr vert="horz" wrap="square" lIns="52249" tIns="52249" rIns="52249" bIns="52249" rtlCol="0" anchor="ctr" anchorCtr="0">
            <a:spAutoFit/>
          </a:bodyPr>
          <a:lstStyle>
            <a:defPPr>
              <a:defRPr lang="en-US"/>
            </a:defPPr>
            <a:lvl1pPr marL="0" indent="0" algn="ctr" defTabSz="3686861" rtl="0" eaLnBrk="1" latinLnBrk="0" hangingPunct="1">
              <a:buNone/>
              <a:defRPr sz="2100" b="1" u="sng" kern="1200" baseline="0">
                <a:solidFill>
                  <a:schemeClr val="accent5">
                    <a:lumMod val="50000"/>
                  </a:schemeClr>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smtClean="0">
                <a:solidFill>
                  <a:schemeClr val="accent6">
                    <a:lumMod val="50000"/>
                  </a:schemeClr>
                </a:solidFill>
              </a:rPr>
              <a:t>CONCLUSIONS</a:t>
            </a:r>
            <a:endParaRPr lang="en-US" sz="5400" dirty="0">
              <a:solidFill>
                <a:schemeClr val="accent6">
                  <a:lumMod val="50000"/>
                </a:schemeClr>
              </a:solidFill>
            </a:endParaRPr>
          </a:p>
        </p:txBody>
      </p:sp>
      <p:sp>
        <p:nvSpPr>
          <p:cNvPr id="46" name="Text Placeholder 3"/>
          <p:cNvSpPr txBox="1">
            <a:spLocks/>
          </p:cNvSpPr>
          <p:nvPr/>
        </p:nvSpPr>
        <p:spPr>
          <a:xfrm>
            <a:off x="33284160" y="20455128"/>
            <a:ext cx="9875520" cy="817793"/>
          </a:xfrm>
          <a:prstGeom prst="rect">
            <a:avLst/>
          </a:prstGeom>
        </p:spPr>
        <p:txBody>
          <a:bodyPr vert="horz" wrap="square" lIns="130622" tIns="130622" rIns="130622" bIns="130622" rtlCol="0" anchor="t" anchorCtr="0">
            <a:spAutoFit/>
          </a:bodyPr>
          <a:lstStyle>
            <a:defPPr>
              <a:defRPr lang="en-US"/>
            </a:defPPr>
            <a:lvl1pPr marL="0" indent="0" algn="l" defTabSz="3686861" rtl="0" eaLnBrk="1" latinLnBrk="0" hangingPunct="1">
              <a:buNone/>
              <a:defRPr sz="1400" kern="1200">
                <a:solidFill>
                  <a:schemeClr val="tx1">
                    <a:tint val="75000"/>
                  </a:schemeClr>
                </a:solidFill>
                <a:latin typeface="Trebuchet MS" pitchFamily="34" charset="0"/>
                <a:ea typeface="+mn-ea"/>
                <a:cs typeface="+mn-cs"/>
              </a:defRPr>
            </a:lvl1pPr>
            <a:lvl2pPr marL="849043" indent="-326555" algn="l" defTabSz="3686861" rtl="0" eaLnBrk="1" latinLnBrk="0" hangingPunct="1">
              <a:defRPr sz="1400" kern="1200">
                <a:solidFill>
                  <a:schemeClr val="tx1"/>
                </a:solidFill>
                <a:latin typeface="Trebuchet MS" pitchFamily="34" charset="0"/>
                <a:ea typeface="+mn-ea"/>
                <a:cs typeface="+mn-cs"/>
              </a:defRPr>
            </a:lvl2pPr>
            <a:lvl3pPr marL="1175598" indent="-326555" algn="l" defTabSz="3686861" rtl="0" eaLnBrk="1" latinLnBrk="0" hangingPunct="1">
              <a:defRPr sz="1400" kern="1200">
                <a:solidFill>
                  <a:schemeClr val="tx1"/>
                </a:solidFill>
                <a:latin typeface="Trebuchet MS" pitchFamily="34" charset="0"/>
                <a:ea typeface="+mn-ea"/>
                <a:cs typeface="+mn-cs"/>
              </a:defRPr>
            </a:lvl3pPr>
            <a:lvl4pPr marL="1534809" indent="-359211" algn="l" defTabSz="3686861" rtl="0" eaLnBrk="1" latinLnBrk="0" hangingPunct="1">
              <a:defRPr sz="1400" kern="1200">
                <a:solidFill>
                  <a:schemeClr val="tx1"/>
                </a:solidFill>
                <a:latin typeface="Trebuchet MS" pitchFamily="34" charset="0"/>
                <a:ea typeface="+mn-ea"/>
                <a:cs typeface="+mn-cs"/>
              </a:defRPr>
            </a:lvl4pPr>
            <a:lvl5pPr marL="1796053" indent="-261244" algn="l" defTabSz="3686861" rtl="0" eaLnBrk="1" latinLnBrk="0" hangingPunct="1">
              <a:defRPr sz="1400" kern="1200">
                <a:solidFill>
                  <a:schemeClr val="tx1"/>
                </a:solidFill>
                <a:latin typeface="Trebuchet MS" pitchFamily="34" charset="0"/>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3600" dirty="0" smtClean="0">
                <a:solidFill>
                  <a:schemeClr val="tx1"/>
                </a:solidFill>
              </a:rPr>
              <a:t>Type in or paste your text here</a:t>
            </a:r>
            <a:endParaRPr lang="en-US" sz="3600" dirty="0">
              <a:solidFill>
                <a:schemeClr val="tx1"/>
              </a:solidFill>
            </a:endParaRPr>
          </a:p>
        </p:txBody>
      </p:sp>
      <p:sp>
        <p:nvSpPr>
          <p:cNvPr id="47" name="Text Placeholder 5"/>
          <p:cNvSpPr txBox="1">
            <a:spLocks/>
          </p:cNvSpPr>
          <p:nvPr/>
        </p:nvSpPr>
        <p:spPr>
          <a:xfrm>
            <a:off x="32991552" y="19472929"/>
            <a:ext cx="10384994" cy="936515"/>
          </a:xfrm>
          <a:prstGeom prst="rect">
            <a:avLst/>
          </a:prstGeom>
          <a:noFill/>
        </p:spPr>
        <p:txBody>
          <a:bodyPr vert="horz" wrap="square" lIns="52249" tIns="52249" rIns="52249" bIns="52249" rtlCol="0" anchor="ctr" anchorCtr="0">
            <a:spAutoFit/>
          </a:bodyPr>
          <a:lstStyle>
            <a:defPPr>
              <a:defRPr lang="en-US"/>
            </a:defPPr>
            <a:lvl1pPr marL="0" indent="0" algn="ctr" defTabSz="3686861" rtl="0" eaLnBrk="1" latinLnBrk="0" hangingPunct="1">
              <a:buNone/>
              <a:defRPr sz="2100" b="1" u="sng" kern="1200" baseline="0">
                <a:solidFill>
                  <a:schemeClr val="accent5">
                    <a:lumMod val="50000"/>
                  </a:schemeClr>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smtClean="0">
                <a:solidFill>
                  <a:schemeClr val="accent6">
                    <a:lumMod val="50000"/>
                  </a:schemeClr>
                </a:solidFill>
              </a:rPr>
              <a:t>REFERENCES</a:t>
            </a:r>
            <a:endParaRPr lang="en-US" sz="5400" dirty="0">
              <a:solidFill>
                <a:schemeClr val="accent6">
                  <a:lumMod val="50000"/>
                </a:schemeClr>
              </a:solidFill>
            </a:endParaRPr>
          </a:p>
        </p:txBody>
      </p:sp>
      <p:sp>
        <p:nvSpPr>
          <p:cNvPr id="48" name="Text Placeholder 3"/>
          <p:cNvSpPr txBox="1">
            <a:spLocks/>
          </p:cNvSpPr>
          <p:nvPr/>
        </p:nvSpPr>
        <p:spPr>
          <a:xfrm>
            <a:off x="33284160" y="26443305"/>
            <a:ext cx="9875520" cy="817793"/>
          </a:xfrm>
          <a:prstGeom prst="rect">
            <a:avLst/>
          </a:prstGeom>
        </p:spPr>
        <p:txBody>
          <a:bodyPr vert="horz" wrap="square" lIns="130622" tIns="130622" rIns="130622" bIns="130622" rtlCol="0" anchor="t" anchorCtr="0">
            <a:spAutoFit/>
          </a:bodyPr>
          <a:lstStyle>
            <a:defPPr>
              <a:defRPr lang="en-US"/>
            </a:defPPr>
            <a:lvl1pPr marL="0" indent="0" algn="l" defTabSz="3686861" rtl="0" eaLnBrk="1" latinLnBrk="0" hangingPunct="1">
              <a:buNone/>
              <a:defRPr sz="1400" kern="1200">
                <a:solidFill>
                  <a:schemeClr val="tx1">
                    <a:tint val="75000"/>
                  </a:schemeClr>
                </a:solidFill>
                <a:latin typeface="Trebuchet MS" pitchFamily="34" charset="0"/>
                <a:ea typeface="+mn-ea"/>
                <a:cs typeface="+mn-cs"/>
              </a:defRPr>
            </a:lvl1pPr>
            <a:lvl2pPr marL="849043" indent="-326555" algn="l" defTabSz="3686861" rtl="0" eaLnBrk="1" latinLnBrk="0" hangingPunct="1">
              <a:defRPr sz="1400" kern="1200">
                <a:solidFill>
                  <a:schemeClr val="tx1"/>
                </a:solidFill>
                <a:latin typeface="Trebuchet MS" pitchFamily="34" charset="0"/>
                <a:ea typeface="+mn-ea"/>
                <a:cs typeface="+mn-cs"/>
              </a:defRPr>
            </a:lvl2pPr>
            <a:lvl3pPr marL="1175598" indent="-326555" algn="l" defTabSz="3686861" rtl="0" eaLnBrk="1" latinLnBrk="0" hangingPunct="1">
              <a:defRPr sz="1400" kern="1200">
                <a:solidFill>
                  <a:schemeClr val="tx1"/>
                </a:solidFill>
                <a:latin typeface="Trebuchet MS" pitchFamily="34" charset="0"/>
                <a:ea typeface="+mn-ea"/>
                <a:cs typeface="+mn-cs"/>
              </a:defRPr>
            </a:lvl3pPr>
            <a:lvl4pPr marL="1534809" indent="-359211" algn="l" defTabSz="3686861" rtl="0" eaLnBrk="1" latinLnBrk="0" hangingPunct="1">
              <a:defRPr sz="1400" kern="1200">
                <a:solidFill>
                  <a:schemeClr val="tx1"/>
                </a:solidFill>
                <a:latin typeface="Trebuchet MS" pitchFamily="34" charset="0"/>
                <a:ea typeface="+mn-ea"/>
                <a:cs typeface="+mn-cs"/>
              </a:defRPr>
            </a:lvl4pPr>
            <a:lvl5pPr marL="1796053" indent="-261244" algn="l" defTabSz="3686861" rtl="0" eaLnBrk="1" latinLnBrk="0" hangingPunct="1">
              <a:defRPr sz="1400" kern="1200">
                <a:solidFill>
                  <a:schemeClr val="tx1"/>
                </a:solidFill>
                <a:latin typeface="Trebuchet MS" pitchFamily="34" charset="0"/>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3600" dirty="0" smtClean="0">
                <a:solidFill>
                  <a:schemeClr val="tx1"/>
                </a:solidFill>
              </a:rPr>
              <a:t>Thanks for your participation!</a:t>
            </a:r>
          </a:p>
        </p:txBody>
      </p:sp>
      <p:sp>
        <p:nvSpPr>
          <p:cNvPr id="49" name="Text Placeholder 5"/>
          <p:cNvSpPr txBox="1">
            <a:spLocks/>
          </p:cNvSpPr>
          <p:nvPr/>
        </p:nvSpPr>
        <p:spPr>
          <a:xfrm>
            <a:off x="33014230" y="25523595"/>
            <a:ext cx="10384994" cy="936515"/>
          </a:xfrm>
          <a:prstGeom prst="rect">
            <a:avLst/>
          </a:prstGeom>
          <a:noFill/>
        </p:spPr>
        <p:txBody>
          <a:bodyPr vert="horz" wrap="square" lIns="52249" tIns="52249" rIns="52249" bIns="52249" rtlCol="0" anchor="ctr" anchorCtr="0">
            <a:spAutoFit/>
          </a:bodyPr>
          <a:lstStyle>
            <a:defPPr>
              <a:defRPr lang="en-US"/>
            </a:defPPr>
            <a:lvl1pPr marL="0" indent="0" algn="ctr" defTabSz="3686861" rtl="0" eaLnBrk="1" latinLnBrk="0" hangingPunct="1">
              <a:buNone/>
              <a:defRPr sz="2100" b="1" u="sng" kern="1200" baseline="0">
                <a:solidFill>
                  <a:schemeClr val="accent5">
                    <a:lumMod val="50000"/>
                  </a:schemeClr>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smtClean="0">
                <a:solidFill>
                  <a:schemeClr val="accent6">
                    <a:lumMod val="50000"/>
                  </a:schemeClr>
                </a:solidFill>
              </a:rPr>
              <a:t>ACKNOWLEDGEMENTS</a:t>
            </a:r>
            <a:endParaRPr lang="en-US" sz="5400" dirty="0">
              <a:solidFill>
                <a:schemeClr val="accent6">
                  <a:lumMod val="50000"/>
                </a:schemeClr>
              </a:solidFill>
            </a:endParaRPr>
          </a:p>
        </p:txBody>
      </p:sp>
      <p:cxnSp>
        <p:nvCxnSpPr>
          <p:cNvPr id="50" name="Straight Connector 49"/>
          <p:cNvCxnSpPr/>
          <p:nvPr/>
        </p:nvCxnSpPr>
        <p:spPr>
          <a:xfrm>
            <a:off x="0" y="4515198"/>
            <a:ext cx="43909338" cy="0"/>
          </a:xfrm>
          <a:prstGeom prst="line">
            <a:avLst/>
          </a:prstGeom>
          <a:ln w="57150">
            <a:solidFill>
              <a:srgbClr val="FFC64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700" y="6115678"/>
            <a:ext cx="43909338" cy="0"/>
          </a:xfrm>
          <a:prstGeom prst="line">
            <a:avLst/>
          </a:prstGeom>
          <a:ln w="57150">
            <a:solidFill>
              <a:srgbClr val="FFC641"/>
            </a:solidFill>
          </a:ln>
        </p:spPr>
        <p:style>
          <a:lnRef idx="1">
            <a:schemeClr val="accent1"/>
          </a:lnRef>
          <a:fillRef idx="0">
            <a:schemeClr val="accent1"/>
          </a:fillRef>
          <a:effectRef idx="0">
            <a:schemeClr val="accent1"/>
          </a:effectRef>
          <a:fontRef idx="minor">
            <a:schemeClr val="tx1"/>
          </a:fontRef>
        </p:style>
      </p:cxnSp>
      <p:sp>
        <p:nvSpPr>
          <p:cNvPr id="56" name="Text Placeholder 3"/>
          <p:cNvSpPr txBox="1">
            <a:spLocks/>
          </p:cNvSpPr>
          <p:nvPr/>
        </p:nvSpPr>
        <p:spPr>
          <a:xfrm>
            <a:off x="33284160" y="29046008"/>
            <a:ext cx="9875520" cy="3033784"/>
          </a:xfrm>
          <a:prstGeom prst="rect">
            <a:avLst/>
          </a:prstGeom>
        </p:spPr>
        <p:txBody>
          <a:bodyPr vert="horz" wrap="square" lIns="130622" tIns="130622" rIns="130622" bIns="130622" rtlCol="0" anchor="t" anchorCtr="0">
            <a:spAutoFit/>
          </a:bodyPr>
          <a:lstStyle>
            <a:defPPr>
              <a:defRPr lang="en-US"/>
            </a:defPPr>
            <a:lvl1pPr marL="0" indent="0" algn="l" defTabSz="3686861" rtl="0" eaLnBrk="1" latinLnBrk="0" hangingPunct="1">
              <a:buNone/>
              <a:defRPr sz="1400" kern="1200">
                <a:solidFill>
                  <a:schemeClr val="tx1">
                    <a:tint val="75000"/>
                  </a:schemeClr>
                </a:solidFill>
                <a:latin typeface="Trebuchet MS" pitchFamily="34" charset="0"/>
                <a:ea typeface="+mn-ea"/>
                <a:cs typeface="+mn-cs"/>
              </a:defRPr>
            </a:lvl1pPr>
            <a:lvl2pPr marL="849043" indent="-326555" algn="l" defTabSz="3686861" rtl="0" eaLnBrk="1" latinLnBrk="0" hangingPunct="1">
              <a:defRPr sz="1400" kern="1200">
                <a:solidFill>
                  <a:schemeClr val="tx1"/>
                </a:solidFill>
                <a:latin typeface="Trebuchet MS" pitchFamily="34" charset="0"/>
                <a:ea typeface="+mn-ea"/>
                <a:cs typeface="+mn-cs"/>
              </a:defRPr>
            </a:lvl2pPr>
            <a:lvl3pPr marL="1175598" indent="-326555" algn="l" defTabSz="3686861" rtl="0" eaLnBrk="1" latinLnBrk="0" hangingPunct="1">
              <a:defRPr sz="1400" kern="1200">
                <a:solidFill>
                  <a:schemeClr val="tx1"/>
                </a:solidFill>
                <a:latin typeface="Trebuchet MS" pitchFamily="34" charset="0"/>
                <a:ea typeface="+mn-ea"/>
                <a:cs typeface="+mn-cs"/>
              </a:defRPr>
            </a:lvl3pPr>
            <a:lvl4pPr marL="1534809" indent="-359211" algn="l" defTabSz="3686861" rtl="0" eaLnBrk="1" latinLnBrk="0" hangingPunct="1">
              <a:defRPr sz="1400" kern="1200">
                <a:solidFill>
                  <a:schemeClr val="tx1"/>
                </a:solidFill>
                <a:latin typeface="Trebuchet MS" pitchFamily="34" charset="0"/>
                <a:ea typeface="+mn-ea"/>
                <a:cs typeface="+mn-cs"/>
              </a:defRPr>
            </a:lvl4pPr>
            <a:lvl5pPr marL="1796053" indent="-261244" algn="l" defTabSz="3686861" rtl="0" eaLnBrk="1" latinLnBrk="0" hangingPunct="1">
              <a:defRPr sz="1400" kern="1200">
                <a:solidFill>
                  <a:schemeClr val="tx1"/>
                </a:solidFill>
                <a:latin typeface="Trebuchet MS" pitchFamily="34" charset="0"/>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3600" dirty="0" smtClean="0">
                <a:solidFill>
                  <a:schemeClr val="tx1"/>
                </a:solidFill>
              </a:rPr>
              <a:t>YOUR NAME, </a:t>
            </a:r>
            <a:r>
              <a:rPr lang="en-US" sz="3600" dirty="0" smtClean="0">
                <a:solidFill>
                  <a:schemeClr val="tx1"/>
                </a:solidFill>
              </a:rPr>
              <a:t>Ph.D.</a:t>
            </a:r>
          </a:p>
          <a:p>
            <a:pPr algn="ctr"/>
            <a:r>
              <a:rPr lang="en-US" sz="3600" dirty="0" smtClean="0">
                <a:solidFill>
                  <a:schemeClr val="tx1"/>
                </a:solidFill>
              </a:rPr>
              <a:t>Position/Title – Department/Group</a:t>
            </a:r>
            <a:endParaRPr lang="en-US" sz="3600" dirty="0" smtClean="0">
              <a:solidFill>
                <a:schemeClr val="tx1"/>
              </a:solidFill>
            </a:endParaRPr>
          </a:p>
          <a:p>
            <a:pPr marL="522488" lvl="1" indent="0" algn="ctr"/>
            <a:r>
              <a:rPr lang="en-US" sz="3600" dirty="0" smtClean="0"/>
              <a:t>313.577.XXXX</a:t>
            </a:r>
            <a:endParaRPr lang="en-US" sz="3600" dirty="0" smtClean="0"/>
          </a:p>
          <a:p>
            <a:pPr marL="522488" lvl="1" indent="0" algn="ctr"/>
            <a:r>
              <a:rPr lang="en-US" sz="3600" dirty="0" smtClean="0"/>
              <a:t>E-Mail-Address@wayne.edu</a:t>
            </a:r>
            <a:endParaRPr lang="en-US" sz="3600" dirty="0" smtClean="0">
              <a:solidFill>
                <a:schemeClr val="tx1"/>
              </a:solidFill>
            </a:endParaRPr>
          </a:p>
          <a:p>
            <a:pPr marL="1093988" lvl="1" indent="-571500">
              <a:buFontTx/>
              <a:buChar char="-"/>
            </a:pPr>
            <a:endParaRPr lang="en-US" sz="3600" dirty="0" smtClean="0">
              <a:solidFill>
                <a:schemeClr val="tx1"/>
              </a:solidFill>
            </a:endParaRPr>
          </a:p>
        </p:txBody>
      </p:sp>
      <p:sp>
        <p:nvSpPr>
          <p:cNvPr id="57" name="Text Placeholder 5"/>
          <p:cNvSpPr txBox="1">
            <a:spLocks/>
          </p:cNvSpPr>
          <p:nvPr/>
        </p:nvSpPr>
        <p:spPr>
          <a:xfrm>
            <a:off x="33000826" y="28164666"/>
            <a:ext cx="10384994" cy="936515"/>
          </a:xfrm>
          <a:prstGeom prst="rect">
            <a:avLst/>
          </a:prstGeom>
          <a:noFill/>
        </p:spPr>
        <p:txBody>
          <a:bodyPr vert="horz" wrap="square" lIns="52249" tIns="52249" rIns="52249" bIns="52249" rtlCol="0" anchor="ctr" anchorCtr="0">
            <a:spAutoFit/>
          </a:bodyPr>
          <a:lstStyle>
            <a:defPPr>
              <a:defRPr lang="en-US"/>
            </a:defPPr>
            <a:lvl1pPr marL="0" indent="0" algn="ctr" defTabSz="3686861" rtl="0" eaLnBrk="1" latinLnBrk="0" hangingPunct="1">
              <a:buNone/>
              <a:defRPr sz="2100" b="1" u="sng" kern="1200" baseline="0">
                <a:solidFill>
                  <a:schemeClr val="accent5">
                    <a:lumMod val="50000"/>
                  </a:schemeClr>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smtClean="0">
                <a:solidFill>
                  <a:schemeClr val="accent6">
                    <a:lumMod val="50000"/>
                  </a:schemeClr>
                </a:solidFill>
              </a:rPr>
              <a:t>CONTACT</a:t>
            </a:r>
            <a:endParaRPr lang="en-US" sz="5400" dirty="0">
              <a:solidFill>
                <a:schemeClr val="accent6">
                  <a:lumMod val="50000"/>
                </a:schemeClr>
              </a:solidFill>
            </a:endParaRPr>
          </a:p>
        </p:txBody>
      </p:sp>
    </p:spTree>
    <p:extLst>
      <p:ext uri="{BB962C8B-B14F-4D97-AF65-F5344CB8AC3E}">
        <p14:creationId xmlns:p14="http://schemas.microsoft.com/office/powerpoint/2010/main" val="1742706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1391</TotalTime>
  <Words>260</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Trebuchet MS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Seungyup Lee</dc:creator>
  <cp:lastModifiedBy>Ratna Babu Chinnam</cp:lastModifiedBy>
  <cp:revision>32</cp:revision>
  <dcterms:created xsi:type="dcterms:W3CDTF">2015-02-06T20:55:39Z</dcterms:created>
  <dcterms:modified xsi:type="dcterms:W3CDTF">2016-03-05T14:38:43Z</dcterms:modified>
</cp:coreProperties>
</file>