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81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1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16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975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42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81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256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04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9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64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78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5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23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16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4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33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2735-ACDF-4F7D-8EC5-5BABA265C39C}" type="datetimeFigureOut">
              <a:rPr lang="cs-CZ" smtClean="0"/>
              <a:t>05.06.2017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67DF3-3581-4EC3-B6E7-9CB10F41CC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911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640936-B9FF-4B3B-B89D-6948CEAFF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Projekt</a:t>
            </a:r>
            <a:r>
              <a:rPr lang="en-US" dirty="0"/>
              <a:t> Manhattan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88BF56-B1A9-45F5-9369-EF6FD2F47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Vratislav Jindra, Jakub </a:t>
            </a:r>
            <a:r>
              <a:rPr lang="cs-CZ" dirty="0"/>
              <a:t>Rambousek</a:t>
            </a:r>
            <a:r>
              <a:rPr lang="en-US" dirty="0"/>
              <a:t>, Anastasia </a:t>
            </a:r>
            <a:r>
              <a:rPr lang="en-US" dirty="0" err="1"/>
              <a:t>Shuvalova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139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414AB-F552-489A-AB24-E7437A3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– </a:t>
            </a:r>
            <a:r>
              <a:rPr lang="en-US" dirty="0" err="1"/>
              <a:t>podrobný</a:t>
            </a:r>
            <a:br>
              <a:rPr lang="en-US" dirty="0"/>
            </a:br>
            <a:r>
              <a:rPr lang="en-US" dirty="0"/>
              <a:t>diagram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09D0A5-8830-4755-B814-4822C1F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72833E8-6EA6-43C7-ACB6-6C4F7ACF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" y="2790825"/>
            <a:ext cx="6517634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414AB-F552-489A-AB24-E7437A3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– </a:t>
            </a:r>
            <a:r>
              <a:rPr lang="en-US" dirty="0" err="1"/>
              <a:t>podrobný</a:t>
            </a:r>
            <a:br>
              <a:rPr lang="en-US" dirty="0"/>
            </a:br>
            <a:r>
              <a:rPr lang="en-US" dirty="0"/>
              <a:t>diagram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09D0A5-8830-4755-B814-4822C1F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7A349ABE-D2DF-453B-904A-0B5B1027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" y="2333624"/>
            <a:ext cx="6435687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8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414AB-F552-489A-AB24-E7437A3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– </a:t>
            </a:r>
            <a:r>
              <a:rPr lang="en-US" dirty="0" err="1"/>
              <a:t>podrobný</a:t>
            </a:r>
            <a:br>
              <a:rPr lang="en-US" dirty="0"/>
            </a:br>
            <a:r>
              <a:rPr lang="en-US" dirty="0"/>
              <a:t>diagram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09D0A5-8830-4755-B814-4822C1F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3096CBF0-A0F6-49F8-B47D-4A272587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2124075"/>
            <a:ext cx="6410857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414AB-F552-489A-AB24-E7437A3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– </a:t>
            </a:r>
            <a:r>
              <a:rPr lang="en-US" dirty="0" err="1"/>
              <a:t>podrobný</a:t>
            </a:r>
            <a:br>
              <a:rPr lang="en-US" dirty="0"/>
            </a:br>
            <a:r>
              <a:rPr lang="en-US" dirty="0"/>
              <a:t>diagram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09D0A5-8830-4755-B814-4822C1F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7BD516D9-5715-4F1A-AB9A-7A8D4994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9" y="2540000"/>
            <a:ext cx="6483150" cy="29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4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414AB-F552-489A-AB24-E7437A3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– </a:t>
            </a:r>
            <a:r>
              <a:rPr lang="en-US" dirty="0" err="1"/>
              <a:t>podrobný</a:t>
            </a:r>
            <a:br>
              <a:rPr lang="en-US" dirty="0"/>
            </a:br>
            <a:r>
              <a:rPr lang="en-US" dirty="0"/>
              <a:t>diagram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09D0A5-8830-4755-B814-4822C1F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0AA1120E-A6F5-4BBD-8B5A-A8114DFB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1" y="2247900"/>
            <a:ext cx="6433378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414AB-F552-489A-AB24-E7437A3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– </a:t>
            </a:r>
            <a:r>
              <a:rPr lang="en-US" dirty="0" err="1"/>
              <a:t>podrobný</a:t>
            </a:r>
            <a:br>
              <a:rPr lang="en-US" dirty="0"/>
            </a:br>
            <a:r>
              <a:rPr lang="en-US" dirty="0"/>
              <a:t>diagram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09D0A5-8830-4755-B814-4822C1F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1E1D643-15A4-4A1D-BEE1-9C958230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005012"/>
            <a:ext cx="6115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1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414AB-F552-489A-AB24-E7437A3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– </a:t>
            </a:r>
            <a:r>
              <a:rPr lang="en-US" dirty="0" err="1"/>
              <a:t>podrobný</a:t>
            </a:r>
            <a:br>
              <a:rPr lang="en-US" dirty="0"/>
            </a:br>
            <a:r>
              <a:rPr lang="en-US" dirty="0"/>
              <a:t>diagram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09D0A5-8830-4755-B814-4822C1F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89" y="0"/>
            <a:ext cx="5621311" cy="685800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058DC019-5B59-4B41-A53B-4B825106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38475"/>
            <a:ext cx="46672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8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E24CCC-523E-48D9-8EAA-71B9814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Děkujeme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098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81BC30B1-776A-48CC-B7E2-8F82558DA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0" y="161925"/>
            <a:ext cx="11810607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7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8ECF3B-89D1-42D9-AD27-6E3FA3B1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Původní</a:t>
            </a:r>
            <a:r>
              <a:rPr lang="en-US" dirty="0"/>
              <a:t> diagram</a:t>
            </a:r>
            <a:endParaRPr lang="cs-CZ" dirty="0"/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D270E8BE-841C-4A19-95FE-3400D8DAE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60" y="2160588"/>
            <a:ext cx="73245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514DFD-BB88-4DD2-900F-EBBA436B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D1CB23-774F-4055-9B55-B79AAAE8C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1184540"/>
            <a:ext cx="8853488" cy="56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FC91A-5CE3-4BBF-A096-3F6C9E0C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cs-CZ" dirty="0"/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A0241AA8-9685-49EE-B09E-EA15CCBAB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2234406"/>
            <a:ext cx="8382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7E9FE-0D15-41B8-A80A-52A1D602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Plánovač</a:t>
            </a:r>
            <a:endParaRPr lang="cs-CZ" dirty="0"/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E94A99FD-7665-435C-AD51-3A5680982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019" y="1998663"/>
            <a:ext cx="6414655" cy="48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0B668-C66D-47A7-9C78-667E3101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Plánovač</a:t>
            </a:r>
            <a:r>
              <a:rPr lang="en-US" dirty="0"/>
              <a:t> – </a:t>
            </a:r>
            <a:r>
              <a:rPr lang="en-US" dirty="0" err="1"/>
              <a:t>detailní</a:t>
            </a:r>
            <a:r>
              <a:rPr lang="en-US" dirty="0"/>
              <a:t> diagram –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část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00EBA90-1E30-449A-B04D-350C18DA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485899"/>
            <a:ext cx="85058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30519-B9E0-46B0-9F1D-CB113D0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Plánovač</a:t>
            </a:r>
            <a:r>
              <a:rPr lang="en-US" dirty="0"/>
              <a:t> – </a:t>
            </a:r>
            <a:r>
              <a:rPr lang="en-US" dirty="0" err="1"/>
              <a:t>detailní</a:t>
            </a:r>
            <a:r>
              <a:rPr lang="en-US" dirty="0"/>
              <a:t> diagram – </a:t>
            </a:r>
            <a:r>
              <a:rPr lang="en-US" dirty="0" err="1"/>
              <a:t>druhá</a:t>
            </a:r>
            <a:r>
              <a:rPr lang="en-US" dirty="0"/>
              <a:t> </a:t>
            </a:r>
            <a:r>
              <a:rPr lang="en-US" dirty="0" err="1"/>
              <a:t>část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FF25E1A-E60B-464E-A265-4C835500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290762"/>
            <a:ext cx="84486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8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79FED0C9-9352-49FD-A3DE-E7EB4DC9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99" y="933328"/>
            <a:ext cx="8750901" cy="59246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FCC0B9F-4FE0-4044-8AF7-5BC26A2E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města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391315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62</Words>
  <Application>Microsoft Office PowerPoint</Application>
  <PresentationFormat>Širokoúhlá obrazovka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Fazeta</vt:lpstr>
      <vt:lpstr>Projekt Manhattan</vt:lpstr>
      <vt:lpstr>Prezentace aplikace PowerPoint</vt:lpstr>
      <vt:lpstr>Původní diagram</vt:lpstr>
      <vt:lpstr>GUI</vt:lpstr>
      <vt:lpstr>GUI</vt:lpstr>
      <vt:lpstr>Plánovač</vt:lpstr>
      <vt:lpstr>Plánovač – detailní diagram – první část</vt:lpstr>
      <vt:lpstr>Plánovač – detailní diagram – druhá část</vt:lpstr>
      <vt:lpstr>Části města</vt:lpstr>
      <vt:lpstr>Části města – podrobný diagram</vt:lpstr>
      <vt:lpstr>Části města – podrobný diagram</vt:lpstr>
      <vt:lpstr>Části města – podrobný diagram</vt:lpstr>
      <vt:lpstr>Části města – podrobný diagram</vt:lpstr>
      <vt:lpstr>Části města – podrobný diagram</vt:lpstr>
      <vt:lpstr>Části města – podrobný diagram</vt:lpstr>
      <vt:lpstr>Části města – podrobný diagram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Manhattan</dc:title>
  <dc:creator>Vratislav Jindra</dc:creator>
  <cp:lastModifiedBy>Vratislav Jindra</cp:lastModifiedBy>
  <cp:revision>13</cp:revision>
  <dcterms:created xsi:type="dcterms:W3CDTF">2017-06-05T08:03:44Z</dcterms:created>
  <dcterms:modified xsi:type="dcterms:W3CDTF">2017-06-05T11:36:05Z</dcterms:modified>
</cp:coreProperties>
</file>