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E82-C644-421E-81B9-65F5702A99F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944-BAD5-41F2-B9B3-86185805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E82-C644-421E-81B9-65F5702A99F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944-BAD5-41F2-B9B3-86185805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2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E82-C644-421E-81B9-65F5702A99F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944-BAD5-41F2-B9B3-86185805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E82-C644-421E-81B9-65F5702A99F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944-BAD5-41F2-B9B3-86185805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E82-C644-421E-81B9-65F5702A99F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944-BAD5-41F2-B9B3-86185805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4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E82-C644-421E-81B9-65F5702A99F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944-BAD5-41F2-B9B3-86185805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3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E82-C644-421E-81B9-65F5702A99F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944-BAD5-41F2-B9B3-86185805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6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E82-C644-421E-81B9-65F5702A99F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944-BAD5-41F2-B9B3-86185805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E82-C644-421E-81B9-65F5702A99F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944-BAD5-41F2-B9B3-86185805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E82-C644-421E-81B9-65F5702A99F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944-BAD5-41F2-B9B3-86185805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E82-C644-421E-81B9-65F5702A99F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944-BAD5-41F2-B9B3-86185805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2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1FE82-C644-421E-81B9-65F5702A99F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5944-BAD5-41F2-B9B3-86185805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QT CREATOR 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88638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QT CREATOR 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77673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QT CREATOR 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State</a:t>
            </a:r>
          </a:p>
          <a:p>
            <a:r>
              <a:rPr lang="en-US" smtClean="0"/>
              <a:t>Transition</a:t>
            </a:r>
          </a:p>
          <a:p>
            <a:r>
              <a:rPr lang="en-US" smtClean="0"/>
              <a:t>Events</a:t>
            </a:r>
          </a:p>
          <a:p>
            <a:r>
              <a:rPr lang="en-US" smtClean="0"/>
              <a:t>Data model</a:t>
            </a:r>
          </a:p>
          <a:p>
            <a:r>
              <a:rPr lang="en-US" smtClean="0"/>
              <a:t>Can change color of each state.</a:t>
            </a:r>
          </a:p>
          <a:p>
            <a:r>
              <a:rPr lang="en-US" smtClean="0"/>
              <a:t>Editor SCXML available from QtCreator 4.2</a:t>
            </a:r>
          </a:p>
        </p:txBody>
      </p:sp>
    </p:spTree>
    <p:extLst>
      <p:ext uri="{BB962C8B-B14F-4D97-AF65-F5344CB8AC3E}">
        <p14:creationId xmlns:p14="http://schemas.microsoft.com/office/powerpoint/2010/main" val="37345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QT CREATOR 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Theme is easily to use. </a:t>
            </a:r>
          </a:p>
          <a:p>
            <a:r>
              <a:rPr lang="en-US" smtClean="0"/>
              <a:t>Can view statisc of structure (how many state, how many scxml file will be created, max level of structure).</a:t>
            </a:r>
          </a:p>
          <a:p>
            <a:r>
              <a:rPr lang="en-US" smtClean="0"/>
              <a:t>Can change color of each state.</a:t>
            </a:r>
          </a:p>
          <a:p>
            <a:r>
              <a:rPr lang="en-US" smtClean="0"/>
              <a:t>Can export to image</a:t>
            </a:r>
          </a:p>
          <a:p>
            <a:r>
              <a:rPr lang="en-US" smtClean="0"/>
              <a:t>Snapshot picture</a:t>
            </a:r>
          </a:p>
          <a:p>
            <a:r>
              <a:rPr lang="en-US" smtClean="0"/>
              <a:t>Change size of state</a:t>
            </a:r>
          </a:p>
          <a:p>
            <a:r>
              <a:rPr lang="en-US" smtClean="0"/>
              <a:t>Have symbol for state start and final</a:t>
            </a:r>
          </a:p>
          <a:p>
            <a:r>
              <a:rPr lang="en-US" smtClean="0"/>
              <a:t>Support diff to view difference between modified file and last saved file 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049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82611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statechart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Just edit directly on graphic, can’t edit use nagivator tool on the left like Qt Creator</a:t>
            </a:r>
          </a:p>
          <a:p>
            <a:r>
              <a:rPr lang="en-US" smtClean="0"/>
              <a:t>Not consistency in between two windows</a:t>
            </a:r>
          </a:p>
          <a:p>
            <a:r>
              <a:rPr lang="en-US" smtClean="0"/>
              <a:t>Can change size but have used text, not change on graphic</a:t>
            </a:r>
          </a:p>
          <a:p>
            <a:r>
              <a:rPr lang="en-US" smtClean="0"/>
              <a:t>Small size</a:t>
            </a:r>
          </a:p>
          <a:p>
            <a:r>
              <a:rPr lang="en-US" smtClean="0"/>
              <a:t>Not support to view scxml directly, first we have to save the chart then we can view it</a:t>
            </a:r>
          </a:p>
          <a:p>
            <a:r>
              <a:rPr lang="en-US" smtClean="0"/>
              <a:t>It take much %CPU. Around 30% so although it has small size but take much CPU</a:t>
            </a:r>
          </a:p>
        </p:txBody>
      </p:sp>
    </p:spTree>
    <p:extLst>
      <p:ext uri="{BB962C8B-B14F-4D97-AF65-F5344CB8AC3E}">
        <p14:creationId xmlns:p14="http://schemas.microsoft.com/office/powerpoint/2010/main" val="410860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Yakindu state chart tool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Support many operating system (Linux, Windows, MACOSX)</a:t>
            </a:r>
          </a:p>
          <a:p>
            <a:r>
              <a:rPr lang="en-US" smtClean="0"/>
              <a:t>Two kind of version free and commercial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5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QT CREATOR </vt:lpstr>
      <vt:lpstr>QT CREATOR </vt:lpstr>
      <vt:lpstr>QT CREATOR </vt:lpstr>
      <vt:lpstr>QT CREATOR </vt:lpstr>
      <vt:lpstr>PowerPoint Presentation</vt:lpstr>
      <vt:lpstr>Visual statechart</vt:lpstr>
      <vt:lpstr>Yakindu state chart tool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CREATOR</dc:title>
  <dc:creator>anh vo minh</dc:creator>
  <cp:lastModifiedBy>anh vo minh</cp:lastModifiedBy>
  <cp:revision>6</cp:revision>
  <dcterms:created xsi:type="dcterms:W3CDTF">2019-06-26T23:58:21Z</dcterms:created>
  <dcterms:modified xsi:type="dcterms:W3CDTF">2019-06-27T01:52:11Z</dcterms:modified>
</cp:coreProperties>
</file>