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0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0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7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3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9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3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FCDD-1AB9-4387-B8EB-13B6FE677484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58DF-15DF-465F-BECC-460B81F1E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825" y="3140632"/>
            <a:ext cx="11880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zh-CN" sz="48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主体性のある社員ばかりの会社で働き</a:t>
            </a:r>
            <a:r>
              <a:rPr lang="ja-JP" altLang="en-US" sz="48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ます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8432" y="1610663"/>
            <a:ext cx="110850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マネ</a:t>
            </a:r>
            <a:r>
              <a:rPr lang="ja-JP" alt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ージャーとして２つの会社からオファーを受けとりました</a:t>
            </a:r>
            <a:r>
              <a:rPr lang="ja-JP" alt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3200" dirty="0" smtClean="0">
              <a:solidFill>
                <a:schemeClr val="accent1">
                  <a:lumMod val="40000"/>
                  <a:lumOff val="60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どちらの</a:t>
            </a:r>
            <a:r>
              <a:rPr lang="ja-JP" alt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会社で働きますか？</a:t>
            </a:r>
            <a:endParaRPr lang="en-US" altLang="zh-CN" sz="3200" dirty="0">
              <a:solidFill>
                <a:schemeClr val="accent1">
                  <a:lumMod val="40000"/>
                  <a:lumOff val="60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79346" y="5126181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16201319 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 张浩洋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669" y="1119568"/>
            <a:ext cx="1255984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900" dirty="0">
                <a:solidFill>
                  <a:schemeClr val="bg1"/>
                </a:solidFill>
              </a:rPr>
              <a:t> </a:t>
            </a:r>
            <a:r>
              <a:rPr lang="en-US" altLang="ja-JP" sz="2900" dirty="0" smtClean="0">
                <a:solidFill>
                  <a:schemeClr val="bg1"/>
                </a:solidFill>
              </a:rPr>
              <a:t>   </a:t>
            </a:r>
            <a:r>
              <a:rPr lang="ja-JP" altLang="zh-CN" sz="2900" dirty="0" smtClean="0">
                <a:solidFill>
                  <a:schemeClr val="bg1"/>
                </a:solidFill>
              </a:rPr>
              <a:t>私</a:t>
            </a:r>
            <a:r>
              <a:rPr lang="ja-JP" altLang="zh-CN" sz="2900" dirty="0">
                <a:solidFill>
                  <a:schemeClr val="bg1"/>
                </a:solidFill>
              </a:rPr>
              <a:t>は、主体性のある社員ばかりの会社のほうがいいと思います</a:t>
            </a:r>
            <a:r>
              <a:rPr lang="ja-JP" altLang="zh-CN" sz="2900" dirty="0" smtClean="0">
                <a:solidFill>
                  <a:schemeClr val="bg1"/>
                </a:solidFill>
              </a:rPr>
              <a:t>。</a:t>
            </a:r>
            <a:endParaRPr lang="en-US" altLang="ja-JP" sz="2900" dirty="0" smtClean="0">
              <a:solidFill>
                <a:schemeClr val="bg1"/>
              </a:solidFill>
            </a:endParaRPr>
          </a:p>
          <a:p>
            <a:r>
              <a:rPr lang="en-US" altLang="ja-JP" sz="2900" dirty="0">
                <a:solidFill>
                  <a:schemeClr val="bg1"/>
                </a:solidFill>
              </a:rPr>
              <a:t> </a:t>
            </a:r>
            <a:r>
              <a:rPr lang="en-US" altLang="ja-JP" sz="2900" dirty="0" smtClean="0">
                <a:solidFill>
                  <a:schemeClr val="bg1"/>
                </a:solidFill>
              </a:rPr>
              <a:t>   </a:t>
            </a:r>
            <a:r>
              <a:rPr lang="ja-JP" altLang="zh-CN" sz="2900" dirty="0" smtClean="0">
                <a:solidFill>
                  <a:schemeClr val="bg1"/>
                </a:solidFill>
              </a:rPr>
              <a:t>まず</a:t>
            </a:r>
            <a:r>
              <a:rPr lang="ja-JP" altLang="zh-CN" sz="2900" dirty="0">
                <a:solidFill>
                  <a:schemeClr val="bg1"/>
                </a:solidFill>
              </a:rPr>
              <a:t>、主体性のある社員は問題について異なる視点を持っています。</a:t>
            </a:r>
            <a:r>
              <a:rPr lang="ja-JP" altLang="zh-CN" sz="2900" dirty="0" smtClean="0">
                <a:solidFill>
                  <a:schemeClr val="bg1"/>
                </a:solidFill>
              </a:rPr>
              <a:t>です</a:t>
            </a:r>
            <a:endParaRPr lang="en-US" altLang="ja-JP" sz="2900" dirty="0" smtClean="0">
              <a:solidFill>
                <a:schemeClr val="bg1"/>
              </a:solidFill>
            </a:endParaRPr>
          </a:p>
          <a:p>
            <a:r>
              <a:rPr lang="ja-JP" altLang="zh-CN" sz="2900" dirty="0" smtClean="0">
                <a:solidFill>
                  <a:schemeClr val="bg1"/>
                </a:solidFill>
              </a:rPr>
              <a:t>から</a:t>
            </a:r>
            <a:r>
              <a:rPr lang="ja-JP" altLang="zh-CN" sz="2900" dirty="0">
                <a:solidFill>
                  <a:schemeClr val="bg1"/>
                </a:solidFill>
              </a:rPr>
              <a:t>、彼らの視点を集めれば、いろいろな解決方法が出てきます。問題が</a:t>
            </a:r>
            <a:r>
              <a:rPr lang="ja-JP" altLang="zh-CN" sz="2900" dirty="0" smtClean="0">
                <a:solidFill>
                  <a:schemeClr val="bg1"/>
                </a:solidFill>
              </a:rPr>
              <a:t>考</a:t>
            </a:r>
            <a:endParaRPr lang="en-US" altLang="ja-JP" sz="2900" dirty="0" smtClean="0">
              <a:solidFill>
                <a:schemeClr val="bg1"/>
              </a:solidFill>
            </a:endParaRPr>
          </a:p>
          <a:p>
            <a:r>
              <a:rPr lang="ja-JP" altLang="zh-CN" sz="2900" dirty="0" smtClean="0">
                <a:solidFill>
                  <a:schemeClr val="bg1"/>
                </a:solidFill>
              </a:rPr>
              <a:t>えやすくなります。</a:t>
            </a:r>
            <a:endParaRPr lang="en-US" altLang="ja-JP" sz="2900" dirty="0" smtClean="0">
              <a:solidFill>
                <a:schemeClr val="bg1"/>
              </a:solidFill>
            </a:endParaRPr>
          </a:p>
          <a:p>
            <a:r>
              <a:rPr lang="en-US" altLang="ja-JP" sz="2900" dirty="0">
                <a:solidFill>
                  <a:schemeClr val="bg1"/>
                </a:solidFill>
              </a:rPr>
              <a:t> </a:t>
            </a:r>
            <a:r>
              <a:rPr lang="en-US" altLang="ja-JP" sz="2900" dirty="0" smtClean="0">
                <a:solidFill>
                  <a:schemeClr val="bg1"/>
                </a:solidFill>
              </a:rPr>
              <a:t>    </a:t>
            </a:r>
            <a:r>
              <a:rPr lang="ja-JP" altLang="zh-CN" sz="2900" dirty="0" smtClean="0">
                <a:solidFill>
                  <a:schemeClr val="bg1"/>
                </a:solidFill>
              </a:rPr>
              <a:t>その</a:t>
            </a:r>
            <a:r>
              <a:rPr lang="ja-JP" altLang="zh-CN" sz="2900" dirty="0">
                <a:solidFill>
                  <a:schemeClr val="bg1"/>
                </a:solidFill>
              </a:rPr>
              <a:t>他にも、こんな社員たちは頭がいいです。ですから、他の人の気持</a:t>
            </a:r>
            <a:r>
              <a:rPr lang="ja-JP" altLang="zh-CN" sz="2900" dirty="0" smtClean="0">
                <a:solidFill>
                  <a:schemeClr val="bg1"/>
                </a:solidFill>
              </a:rPr>
              <a:t>ち</a:t>
            </a:r>
            <a:endParaRPr lang="en-US" altLang="ja-JP" sz="2900" dirty="0" smtClean="0">
              <a:solidFill>
                <a:schemeClr val="bg1"/>
              </a:solidFill>
            </a:endParaRPr>
          </a:p>
          <a:p>
            <a:r>
              <a:rPr lang="ja-JP" altLang="zh-CN" sz="2900" dirty="0" smtClean="0">
                <a:solidFill>
                  <a:schemeClr val="bg1"/>
                </a:solidFill>
              </a:rPr>
              <a:t>や</a:t>
            </a:r>
            <a:r>
              <a:rPr lang="ja-JP" altLang="zh-CN" sz="2900" dirty="0">
                <a:solidFill>
                  <a:schemeClr val="bg1"/>
                </a:solidFill>
              </a:rPr>
              <a:t>話を理解できます。彼らに私の上司としての考えを伝えるのは簡単です</a:t>
            </a:r>
            <a:r>
              <a:rPr lang="ja-JP" altLang="zh-CN" sz="2900" dirty="0" smtClean="0">
                <a:solidFill>
                  <a:schemeClr val="bg1"/>
                </a:solidFill>
              </a:rPr>
              <a:t>。</a:t>
            </a:r>
            <a:endParaRPr lang="en-US" altLang="ja-JP" sz="2900" dirty="0">
              <a:solidFill>
                <a:schemeClr val="bg1"/>
              </a:solidFill>
            </a:endParaRPr>
          </a:p>
          <a:p>
            <a:r>
              <a:rPr lang="en-US" altLang="ja-JP" sz="2900" dirty="0">
                <a:solidFill>
                  <a:schemeClr val="bg1"/>
                </a:solidFill>
              </a:rPr>
              <a:t> </a:t>
            </a:r>
            <a:r>
              <a:rPr lang="en-US" altLang="ja-JP" sz="2900" dirty="0" smtClean="0">
                <a:solidFill>
                  <a:schemeClr val="bg1"/>
                </a:solidFill>
              </a:rPr>
              <a:t>    </a:t>
            </a:r>
            <a:r>
              <a:rPr lang="ja-JP" altLang="zh-CN" sz="2900" dirty="0" smtClean="0">
                <a:solidFill>
                  <a:schemeClr val="bg1"/>
                </a:solidFill>
              </a:rPr>
              <a:t>最</a:t>
            </a:r>
            <a:r>
              <a:rPr lang="ja-JP" altLang="zh-CN" sz="2900" dirty="0">
                <a:solidFill>
                  <a:schemeClr val="bg1"/>
                </a:solidFill>
              </a:rPr>
              <a:t>後に、決定を下す時、主体性のある社員は指示をきちんと聞</a:t>
            </a:r>
            <a:r>
              <a:rPr lang="ja-JP" altLang="zh-CN" sz="2900" dirty="0" smtClean="0">
                <a:solidFill>
                  <a:schemeClr val="bg1"/>
                </a:solidFill>
              </a:rPr>
              <a:t>いてくれる</a:t>
            </a:r>
            <a:endParaRPr lang="en-US" altLang="ja-JP" sz="2900" dirty="0" smtClean="0">
              <a:solidFill>
                <a:schemeClr val="bg1"/>
              </a:solidFill>
            </a:endParaRPr>
          </a:p>
          <a:p>
            <a:r>
              <a:rPr lang="ja-JP" altLang="zh-CN" sz="2900" dirty="0" smtClean="0">
                <a:solidFill>
                  <a:schemeClr val="bg1"/>
                </a:solidFill>
              </a:rPr>
              <a:t>でしょう</a:t>
            </a:r>
            <a:r>
              <a:rPr lang="ja-JP" altLang="zh-CN" sz="2900" dirty="0">
                <a:solidFill>
                  <a:schemeClr val="bg1"/>
                </a:solidFill>
              </a:rPr>
              <a:t>。しかし逆に、指示待ち族は主体性のある社員には、</a:t>
            </a:r>
            <a:r>
              <a:rPr lang="ja-JP" altLang="zh-CN" sz="2900" dirty="0" smtClean="0">
                <a:solidFill>
                  <a:schemeClr val="bg1"/>
                </a:solidFill>
              </a:rPr>
              <a:t>なかなかなりにく</a:t>
            </a:r>
            <a:endParaRPr lang="en-US" altLang="ja-JP" sz="2900" dirty="0" smtClean="0">
              <a:solidFill>
                <a:schemeClr val="bg1"/>
              </a:solidFill>
            </a:endParaRPr>
          </a:p>
          <a:p>
            <a:r>
              <a:rPr lang="ja-JP" altLang="zh-CN" sz="2900" dirty="0" smtClean="0">
                <a:solidFill>
                  <a:schemeClr val="bg1"/>
                </a:solidFill>
              </a:rPr>
              <a:t>いです。</a:t>
            </a:r>
            <a:endParaRPr lang="en-US" altLang="ja-JP" sz="2900" dirty="0" smtClean="0">
              <a:solidFill>
                <a:schemeClr val="bg1"/>
              </a:solidFill>
            </a:endParaRPr>
          </a:p>
          <a:p>
            <a:r>
              <a:rPr lang="en-US" altLang="ja-JP" sz="2900" dirty="0">
                <a:solidFill>
                  <a:schemeClr val="bg1"/>
                </a:solidFill>
              </a:rPr>
              <a:t> </a:t>
            </a:r>
            <a:r>
              <a:rPr lang="en-US" altLang="ja-JP" sz="2900" dirty="0" smtClean="0">
                <a:solidFill>
                  <a:schemeClr val="bg1"/>
                </a:solidFill>
              </a:rPr>
              <a:t>    </a:t>
            </a:r>
            <a:r>
              <a:rPr lang="ja-JP" altLang="zh-CN" sz="2900" dirty="0" smtClean="0">
                <a:solidFill>
                  <a:schemeClr val="bg1"/>
                </a:solidFill>
              </a:rPr>
              <a:t>以上</a:t>
            </a:r>
            <a:r>
              <a:rPr lang="ja-JP" altLang="zh-CN" sz="2900" dirty="0">
                <a:solidFill>
                  <a:schemeClr val="bg1"/>
                </a:solidFill>
              </a:rPr>
              <a:t>です、ご清聴ありがとうございました</a:t>
            </a:r>
            <a:r>
              <a:rPr lang="ja-JP" altLang="zh-CN" sz="2900" dirty="0" smtClean="0">
                <a:solidFill>
                  <a:schemeClr val="bg1"/>
                </a:solidFill>
              </a:rPr>
              <a:t>。</a:t>
            </a:r>
            <a:endParaRPr lang="zh-CN" altLang="zh-CN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513" y="2545738"/>
            <a:ext cx="12566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zh-CN" sz="5400" dirty="0" smtClean="0">
                <a:solidFill>
                  <a:schemeClr val="bg1"/>
                </a:solidFill>
              </a:rPr>
              <a:t>以上</a:t>
            </a:r>
            <a:r>
              <a:rPr lang="ja-JP" altLang="zh-CN" sz="5400" dirty="0">
                <a:solidFill>
                  <a:schemeClr val="bg1"/>
                </a:solidFill>
              </a:rPr>
              <a:t>です、ご清聴</a:t>
            </a:r>
            <a:r>
              <a:rPr lang="ja-JP" altLang="zh-CN" sz="5400" dirty="0" smtClean="0">
                <a:solidFill>
                  <a:schemeClr val="bg1"/>
                </a:solidFill>
              </a:rPr>
              <a:t>ありがとうございました</a:t>
            </a:r>
            <a:r>
              <a:rPr lang="zh-CN" altLang="en-US" sz="5400" dirty="0" smtClean="0">
                <a:solidFill>
                  <a:schemeClr val="bg1"/>
                </a:solidFill>
              </a:rPr>
              <a:t>。</a:t>
            </a:r>
            <a:endParaRPr lang="en-US" altLang="zh-CN" sz="5400" dirty="0" smtClean="0">
              <a:solidFill>
                <a:schemeClr val="bg1"/>
              </a:solidFill>
            </a:endParaRPr>
          </a:p>
          <a:p>
            <a:r>
              <a:rPr lang="en-US" altLang="zh-CN" sz="5400" dirty="0">
                <a:solidFill>
                  <a:schemeClr val="bg1"/>
                </a:solidFill>
              </a:rPr>
              <a:t>	</a:t>
            </a:r>
            <a:r>
              <a:rPr lang="en-US" altLang="zh-CN" sz="5400" dirty="0">
                <a:solidFill>
                  <a:schemeClr val="bg1"/>
                </a:solidFill>
              </a:rPr>
              <a:t>	</a:t>
            </a:r>
            <a:r>
              <a:rPr lang="en-US" altLang="zh-CN" sz="5400" dirty="0" smtClean="0">
                <a:solidFill>
                  <a:schemeClr val="bg1"/>
                </a:solidFill>
              </a:rPr>
              <a:t>	</a:t>
            </a:r>
            <a:r>
              <a:rPr lang="en-US" altLang="zh-CN" sz="5400" dirty="0" smtClean="0">
                <a:solidFill>
                  <a:schemeClr val="bg1"/>
                </a:solidFill>
              </a:rPr>
              <a:t>Thank </a:t>
            </a:r>
            <a:r>
              <a:rPr lang="en-US" altLang="zh-CN" sz="5400" dirty="0" smtClean="0">
                <a:solidFill>
                  <a:schemeClr val="bg1"/>
                </a:solidFill>
              </a:rPr>
              <a:t>you for listening.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763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197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MS Gothic</vt:lpstr>
      <vt:lpstr>MS PGothic</vt:lpstr>
      <vt:lpstr>MS PGothic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17</cp:revision>
  <dcterms:created xsi:type="dcterms:W3CDTF">2018-11-15T02:37:41Z</dcterms:created>
  <dcterms:modified xsi:type="dcterms:W3CDTF">2018-11-15T04:30:29Z</dcterms:modified>
</cp:coreProperties>
</file>