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4.jpg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2.jpg"/><Relationship Id="rId5" Type="http://schemas.openxmlformats.org/officeDocument/2006/relationships/image" Target="../media/image4.jp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6.jpg"/><Relationship Id="rId5" Type="http://schemas.openxmlformats.org/officeDocument/2006/relationships/image" Target="../media/image13.jpg"/><Relationship Id="rId6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Online School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EterbesX 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515350"/>
            <a:ext cx="3470700" cy="13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Team: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</a:t>
            </a:r>
            <a:r>
              <a:rPr lang="ru">
                <a:latin typeface="Playfair Display"/>
                <a:ea typeface="Playfair Display"/>
                <a:cs typeface="Playfair Display"/>
                <a:sym typeface="Playfair Display"/>
              </a:rPr>
              <a:t>  Bereznev Max- Manager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layfair Display"/>
                <a:ea typeface="Playfair Display"/>
                <a:cs typeface="Playfair Display"/>
                <a:sym typeface="Playfair Display"/>
              </a:rPr>
              <a:t>   Turantaev Nick- Programmer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layfair Display"/>
                <a:ea typeface="Playfair Display"/>
                <a:cs typeface="Playfair Display"/>
                <a:sym typeface="Playfair Display"/>
              </a:rPr>
              <a:t>   Gulyaev Villi- Decorator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575" y="1921300"/>
            <a:ext cx="3812299" cy="996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problem of lagging behind the curriculum…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00" y="1390650"/>
            <a:ext cx="8014700" cy="375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Because students miss classes for different reasons...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394975"/>
            <a:ext cx="3619501" cy="15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775" y="956613"/>
            <a:ext cx="3619502" cy="241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4425" y="3084325"/>
            <a:ext cx="3457574" cy="194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solution to this problem is our website...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Yakuts 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975" y="1307850"/>
            <a:ext cx="6699950" cy="37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Function: Repetition and study of educational topics. 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800" y="923925"/>
            <a:ext cx="3390900" cy="21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6475" y="1378587"/>
            <a:ext cx="2381048" cy="159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7499" y="3043250"/>
            <a:ext cx="297522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075" y="3043224"/>
            <a:ext cx="3619501" cy="19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Users: Students of graders 5-11.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050" y="1068674"/>
            <a:ext cx="3186950" cy="21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350" y="1098350"/>
            <a:ext cx="3669226" cy="20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8825" y="2927351"/>
            <a:ext cx="3038476" cy="202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100" y="2762250"/>
            <a:ext cx="35718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Competitors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ru" sz="3600"/>
              <a:t>Network City</a:t>
            </a:r>
            <a:endParaRPr sz="3600"/>
          </a:p>
          <a:p>
            <a: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ru" sz="3600"/>
              <a:t>Circles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Monetization: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ru" sz="3600"/>
              <a:t>Advertising</a:t>
            </a:r>
            <a:endParaRPr sz="3600"/>
          </a:p>
          <a:p>
            <a:pPr indent="-457200" lvl="0" marL="45720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ru" sz="3600"/>
              <a:t>Support services quests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