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Doctor’s 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Presented by Jesse, Taylor and Tristan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What is Doctor’s Connect?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2034289"/>
            <a:ext cx="4403596" cy="3292313"/>
          </a:xfrm>
        </p:spPr>
        <p:txBody>
          <a:bodyPr anchor="t"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dirty="0"/>
              <a:t>Designed for medical professionals who need a second opinion before offering a diagnosis to their patient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/>
              <a:t>Access our database of doctors across the country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/>
              <a:t>Find one that meets your needs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/>
              <a:t>Schedule a conference to talk with another doctor ASAP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B39A1-C2E0-4AA9-BC33-C4A195BC4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0E6992-D016-47A8-A0AC-808A03F44870}"/>
              </a:ext>
            </a:extLst>
          </p:cNvPr>
          <p:cNvSpPr txBox="1"/>
          <p:nvPr/>
        </p:nvSpPr>
        <p:spPr>
          <a:xfrm>
            <a:off x="861134" y="479394"/>
            <a:ext cx="435005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Technologies Utilized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C96D2-E58B-4B0B-9BD1-29CD4B36F006}"/>
              </a:ext>
            </a:extLst>
          </p:cNvPr>
          <p:cNvSpPr txBox="1"/>
          <p:nvPr/>
        </p:nvSpPr>
        <p:spPr>
          <a:xfrm>
            <a:off x="967666" y="1535836"/>
            <a:ext cx="42435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Bulma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for styling – downloaded as a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npm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Sass for styling – downloaded as a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npm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Sequelizer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8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058A2E-6C0B-4506-80A1-685F5C396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C19544-5CFB-4FDC-8498-69F139D00171}"/>
              </a:ext>
            </a:extLst>
          </p:cNvPr>
          <p:cNvSpPr txBox="1"/>
          <p:nvPr/>
        </p:nvSpPr>
        <p:spPr>
          <a:xfrm>
            <a:off x="6933460" y="692458"/>
            <a:ext cx="446546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Breakdown of Tasks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32BA2-41E1-4EA0-A784-2D50915505CE}"/>
              </a:ext>
            </a:extLst>
          </p:cNvPr>
          <p:cNvSpPr txBox="1"/>
          <p:nvPr/>
        </p:nvSpPr>
        <p:spPr>
          <a:xfrm>
            <a:off x="6933460" y="1793289"/>
            <a:ext cx="41636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Jesse: Back end – schedule feature functionality with API routes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Taylor: Front end – creating and stylizing webpages. Also worked with Sass and 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Bulma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as the project’s new package/library requirement.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Tristan: Back end - search functionality with API routes to READ and CREATE</a:t>
            </a:r>
          </a:p>
        </p:txBody>
      </p:sp>
    </p:spTree>
    <p:extLst>
      <p:ext uri="{BB962C8B-B14F-4D97-AF65-F5344CB8AC3E}">
        <p14:creationId xmlns:p14="http://schemas.microsoft.com/office/powerpoint/2010/main" val="59373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BE7F14-85B8-43E6-910D-F360BE30E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1DC8BC-5F99-435A-B89A-8DEFC9B13B61}"/>
              </a:ext>
            </a:extLst>
          </p:cNvPr>
          <p:cNvSpPr txBox="1"/>
          <p:nvPr/>
        </p:nvSpPr>
        <p:spPr>
          <a:xfrm>
            <a:off x="638175" y="619125"/>
            <a:ext cx="483870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Challenges &amp; What We Would Do With More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423F1-AFA1-4411-9BA9-A15496843BCE}"/>
              </a:ext>
            </a:extLst>
          </p:cNvPr>
          <p:cNvSpPr txBox="1"/>
          <p:nvPr/>
        </p:nvSpPr>
        <p:spPr>
          <a:xfrm>
            <a:off x="861550" y="2660013"/>
            <a:ext cx="4714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Getting started &amp; staying focused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Lack of technical understanding going into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Different free time schedules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Technical difficulties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02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A4702E-5396-4750-97D5-4A71BEB7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41A4D-0D5C-4985-B149-2E49CAC6320A}"/>
              </a:ext>
            </a:extLst>
          </p:cNvPr>
          <p:cNvSpPr txBox="1"/>
          <p:nvPr/>
        </p:nvSpPr>
        <p:spPr>
          <a:xfrm>
            <a:off x="7029450" y="519714"/>
            <a:ext cx="443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What We Would Do With More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6304D-ADDA-4AFF-8A6D-73468FCEC75F}"/>
              </a:ext>
            </a:extLst>
          </p:cNvPr>
          <p:cNvSpPr txBox="1"/>
          <p:nvPr/>
        </p:nvSpPr>
        <p:spPr>
          <a:xfrm>
            <a:off x="7029450" y="2105025"/>
            <a:ext cx="443865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Make certain pages viewable only after successfully logging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Offer a secure log in against an external data base of doctors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Connect user search to schedule &amp; display association of requested doctor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Incorporate an alert system to remind users of their appointments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More interactive web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08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{FA8DDE81-35E4-4F96-BDF1-3CA079BC61B2}tf55705232_win32</Template>
  <TotalTime>1035</TotalTime>
  <Words>211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Goudy Old Style</vt:lpstr>
      <vt:lpstr>Wingdings 2</vt:lpstr>
      <vt:lpstr>SlateVTI</vt:lpstr>
      <vt:lpstr>Doctor’s Connect</vt:lpstr>
      <vt:lpstr>What is Doctor’s Connect?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Doctor’s Connect</dc:title>
  <dc:creator>Taylor Edwards</dc:creator>
  <cp:lastModifiedBy>Taylor Edwards</cp:lastModifiedBy>
  <cp:revision>7</cp:revision>
  <dcterms:created xsi:type="dcterms:W3CDTF">2020-10-30T20:40:57Z</dcterms:created>
  <dcterms:modified xsi:type="dcterms:W3CDTF">2020-10-31T13:55:59Z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