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64A67-49E2-447E-973E-A24A2FB6A808}" v="8" dt="2020-10-01T19:39:39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E" userId="f9563e571a3bc5d8" providerId="LiveId" clId="{8371CE8D-DC66-41CA-A905-1D0E627A869A}"/>
    <pc:docChg chg="custSel modSld">
      <pc:chgData name="Tommy E" userId="f9563e571a3bc5d8" providerId="LiveId" clId="{8371CE8D-DC66-41CA-A905-1D0E627A869A}" dt="2020-10-02T01:49:47.979" v="371" actId="20577"/>
      <pc:docMkLst>
        <pc:docMk/>
      </pc:docMkLst>
      <pc:sldChg chg="modSp mod">
        <pc:chgData name="Tommy E" userId="f9563e571a3bc5d8" providerId="LiveId" clId="{8371CE8D-DC66-41CA-A905-1D0E627A869A}" dt="2020-10-02T01:49:47.979" v="371" actId="20577"/>
        <pc:sldMkLst>
          <pc:docMk/>
          <pc:sldMk cId="710883403" sldId="264"/>
        </pc:sldMkLst>
        <pc:spChg chg="mod">
          <ac:chgData name="Tommy E" userId="f9563e571a3bc5d8" providerId="LiveId" clId="{8371CE8D-DC66-41CA-A905-1D0E627A869A}" dt="2020-10-02T01:49:47.979" v="371" actId="20577"/>
          <ac:spMkLst>
            <pc:docMk/>
            <pc:sldMk cId="710883403" sldId="264"/>
            <ac:spMk id="3" creationId="{CC83EE4A-D957-4C26-A11C-261EBC42B6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042A-A698-4F22-8BB3-FF6377031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AE810-355A-4676-9E1C-DF0E7B17C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0CEB-0A85-4161-9297-2A7EC53A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21BB-E423-4DEF-8E88-CE29F803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2D0C-E864-46B1-925C-2AD1B052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2E95-5784-44DE-A434-34A44E35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779B-5E71-4C2F-9337-C1111DB4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46C6-EF83-4EAE-94FC-42A30960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39FB-9604-4808-A6B6-750C7252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9309-B2CD-4B26-A354-52A5A35F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8F190-544D-40E0-91EA-A01489CA2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CD7A5-2AE0-4F9C-82F9-287DAA7AB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8047-9957-42EA-8ECD-C44CD15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EB9C-EAE5-4E5D-AF30-07584904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42E6F-A5B8-4D72-8138-5204D8B7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1BBB-1D53-4C2F-9B49-141DCD4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7FC3-B92A-48F6-BA6F-9919E16D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DEE0-7E94-48E5-A977-15FC0782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8856-6A8D-4783-AD0B-111CAC9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0AF9-5896-4DEA-9F8C-C443AB9C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C532-ECF9-4560-98D2-65FD3F3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73A62-141B-499A-B14B-9DE03DA9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2F87-E74F-4B74-BE9E-7E7FB29F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BCEE-89E0-4A45-B204-654CA8C4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BF89-4E55-4AEB-9EE1-3136A02A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40FC-B2E2-41D8-AA00-E3CF6ECC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762E-6B2E-4EE1-9076-4DB199ED7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2251C-74A2-4689-9BEB-0555348F8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C67FB-D318-430E-AA8C-4867A69D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E3A3-E3FA-45C4-A280-31C66859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4B5D5-4880-4F2F-A087-2D387794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39B-C8E8-4F26-A3E3-0A8F0769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77B65-3F0A-428B-96D0-41811A2A7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C2C-8123-4EFA-AF86-F924D5C3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87F6-DBA3-45C7-92A9-4474A014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94D38-E996-48E5-BFC9-FD4E998BF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B724F-05AD-4174-AC97-99657727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40856-E839-4949-AE7B-0B763264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DE876-8FE0-42DC-85F4-8B612FC1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7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0BBF-EF2D-4191-B92B-B698CA2A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8F9AB-F3B2-40EA-8A50-D476BF3C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F0E9C-6648-4A48-9D17-65D4D7F1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FBE87-080A-4EE4-9CD1-5E0B68B2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115A5-6BA6-48DF-A87C-EA0D2E94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78DFF-9BDF-4129-88A5-0441367B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43F3D-772F-485B-9B14-9BB4D285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1041-61E0-40B9-9685-FF42E75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8DE7-1421-4899-B40B-7144F6ED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D9910-D6C6-4DC5-9491-227B57136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108CD-EF04-4DCC-B32C-DF7E6B35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2C23-5B33-4967-88E7-E6226F6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2705-43B7-4DFA-9FCC-D95F8A3F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5E0B-79C7-44A2-A757-264CBD5C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8891C-B484-48CF-AB89-947F37F0A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20961-7DC1-4CEF-9338-3AABE9821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2EB33-CF4C-4732-B153-A299458F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86D70-A5EA-4A5F-8192-F5EF44CC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95D3-EC02-429D-8480-27816A9A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7EAA6-F8A8-4C16-8400-BD5E126D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1BA69-29CB-48E1-89CD-9609A54A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5C20-E633-4926-94FF-59084F3DB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356C-060C-4140-AAE1-9E36698786A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36BB-B1A7-4112-8343-6DA0C4E35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FB-65DF-4CC4-AA14-209997272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32B3-3A82-40F6-9124-5620874F5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379E-785D-41C6-927F-ACE4D95F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Biomedical Optics Lab Research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78D8-1D14-45BF-9780-BAEA0DC9D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Tommy Eastman</a:t>
            </a:r>
          </a:p>
        </p:txBody>
      </p:sp>
    </p:spTree>
    <p:extLst>
      <p:ext uri="{BB962C8B-B14F-4D97-AF65-F5344CB8AC3E}">
        <p14:creationId xmlns:p14="http://schemas.microsoft.com/office/powerpoint/2010/main" val="372661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394B-158A-49E8-9FF7-C53E4AAF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Focusing Microscopy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907C-A040-4F40-80B3-F17B385C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Microscopy technique in which two photons arriving at the same instant are required to illuminate a molecule</a:t>
            </a:r>
          </a:p>
          <a:p>
            <a:r>
              <a:rPr lang="en-US" dirty="0"/>
              <a:t>In order to be able to image a single depth, frequency components must overlap at this depth</a:t>
            </a:r>
          </a:p>
          <a:p>
            <a:r>
              <a:rPr lang="en-US" dirty="0"/>
              <a:t>Beams must diverge away from the focus so that only the target is illuminated</a:t>
            </a:r>
          </a:p>
          <a:p>
            <a:r>
              <a:rPr lang="en-US" dirty="0"/>
              <a:t>Provides more penetrating power than a field microscope, and better resolution than imaging techniques such as MRI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C4D6D-FB33-40D7-BFF3-9FE6B3DC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Temporal Focusing Microscopy Model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AF7564B-BDD1-4D53-9448-B306DFC5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Analytical solutions aren’t always attainable</a:t>
            </a:r>
          </a:p>
          <a:p>
            <a:r>
              <a:rPr lang="en-US" sz="2000" dirty="0"/>
              <a:t>Numerical modeling of the propagation allows us to determine how pulse width changes in time and space</a:t>
            </a:r>
          </a:p>
          <a:p>
            <a:r>
              <a:rPr lang="en-US" sz="2000" dirty="0"/>
              <a:t>Diffraction grating equation: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g = groove density</a:t>
            </a:r>
          </a:p>
          <a:p>
            <a:pPr marL="0" indent="0">
              <a:buNone/>
            </a:pPr>
            <a:r>
              <a:rPr lang="en-US" sz="2000" dirty="0"/>
              <a:t>	m = order number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253118-013B-4BA6-BE97-877E3018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3202"/>
            <a:ext cx="61531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2E81E-EBDF-4D29-9DAF-4AACC1EF9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71" t="12281" r="19145" b="83743"/>
          <a:stretch/>
        </p:blipFill>
        <p:spPr>
          <a:xfrm>
            <a:off x="7619006" y="4157696"/>
            <a:ext cx="3734794" cy="3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DCFD-E3E1-4C1D-B3C8-A2E57879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EE4A-D957-4C26-A11C-261EBC42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code base in Python that simulates the path light takes through the TFM model </a:t>
            </a:r>
          </a:p>
          <a:p>
            <a:r>
              <a:rPr lang="en-US" dirty="0"/>
              <a:t>This allows the user to analyze how the pulse changes in time and space</a:t>
            </a:r>
          </a:p>
          <a:p>
            <a:r>
              <a:rPr lang="en-US" dirty="0"/>
              <a:t>Implement parallel processing to allow for a range of wavelengths to propagate </a:t>
            </a:r>
          </a:p>
        </p:txBody>
      </p:sp>
    </p:spTree>
    <p:extLst>
      <p:ext uri="{BB962C8B-B14F-4D97-AF65-F5344CB8AC3E}">
        <p14:creationId xmlns:p14="http://schemas.microsoft.com/office/powerpoint/2010/main" val="7108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357F-BB91-4FDC-9CD2-0230F050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989-3C7C-4B06-BC1E-C5824EB3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Ray tracing program</a:t>
            </a:r>
          </a:p>
          <a:p>
            <a:r>
              <a:rPr lang="en-US" dirty="0"/>
              <a:t>Addition of diffraction grating</a:t>
            </a:r>
          </a:p>
          <a:p>
            <a:r>
              <a:rPr lang="en-US" dirty="0"/>
              <a:t>Here it would be good to add a graph created by the python code that shows the ray tracing through a set of lenses</a:t>
            </a:r>
          </a:p>
          <a:p>
            <a:r>
              <a:rPr lang="en-US" dirty="0"/>
              <a:t>Maybe add the diffraction grating equation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742F-0548-456D-9723-30DCB20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from </a:t>
            </a:r>
            <a:r>
              <a:rPr lang="en-US" dirty="0" err="1"/>
              <a:t>Matlab</a:t>
            </a:r>
            <a:r>
              <a:rPr lang="en-US" dirty="0"/>
              <a:t>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C4C8-C5DE-48B7-BC7C-1C6DFF17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important code for </a:t>
            </a:r>
            <a:r>
              <a:rPr lang="en-US" dirty="0" err="1"/>
              <a:t>fourier</a:t>
            </a:r>
            <a:r>
              <a:rPr lang="en-US" dirty="0"/>
              <a:t> optics transformations as they apply to imaging in particular has been written in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We aim to move this all to python </a:t>
            </a:r>
          </a:p>
          <a:p>
            <a:r>
              <a:rPr lang="en-US" dirty="0"/>
              <a:t>Began porting </a:t>
            </a:r>
            <a:r>
              <a:rPr lang="en-US" dirty="0" err="1"/>
              <a:t>matlab</a:t>
            </a:r>
            <a:r>
              <a:rPr lang="en-US" dirty="0"/>
              <a:t> functions to python using </a:t>
            </a:r>
            <a:r>
              <a:rPr lang="en-US" dirty="0" err="1"/>
              <a:t>Voelz</a:t>
            </a:r>
            <a:r>
              <a:rPr lang="en-US" dirty="0"/>
              <a:t> Computational Fourier Optics</a:t>
            </a:r>
          </a:p>
        </p:txBody>
      </p:sp>
    </p:spTree>
    <p:extLst>
      <p:ext uri="{BB962C8B-B14F-4D97-AF65-F5344CB8AC3E}">
        <p14:creationId xmlns:p14="http://schemas.microsoft.com/office/powerpoint/2010/main" val="153553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1BA9-42DE-4C52-B89C-DBD7CB7D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ray tracing multi-dimensional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F89F-E4BF-44CE-B444-2D47C5A5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temporal focusing, multiple wavelengths of light exist in the beam</a:t>
            </a:r>
          </a:p>
          <a:p>
            <a:r>
              <a:rPr lang="en-US" dirty="0"/>
              <a:t>We need to be able to map these wavelengths</a:t>
            </a:r>
          </a:p>
          <a:p>
            <a:r>
              <a:rPr lang="en-US" dirty="0"/>
              <a:t>Parallel programming must be implemented in order to allow for multi-wavelength light propagation</a:t>
            </a:r>
          </a:p>
          <a:p>
            <a:r>
              <a:rPr lang="en-US" dirty="0"/>
              <a:t>Done using Python Multiprocessing Module</a:t>
            </a:r>
          </a:p>
        </p:txBody>
      </p:sp>
    </p:spTree>
    <p:extLst>
      <p:ext uri="{BB962C8B-B14F-4D97-AF65-F5344CB8AC3E}">
        <p14:creationId xmlns:p14="http://schemas.microsoft.com/office/powerpoint/2010/main" val="374087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32FE-E13D-4642-BA2B-249FB00B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D5E5-9A6E-4C13-9C87-DDB21671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I learn more about the end goal of the project this can be beefed up</a:t>
            </a:r>
          </a:p>
        </p:txBody>
      </p:sp>
    </p:spTree>
    <p:extLst>
      <p:ext uri="{BB962C8B-B14F-4D97-AF65-F5344CB8AC3E}">
        <p14:creationId xmlns:p14="http://schemas.microsoft.com/office/powerpoint/2010/main" val="222702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7894-CC86-4842-900F-ABBD0BD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3B71-9525-4BEE-8516-6B3D4AF2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Fourier Optics, </a:t>
            </a:r>
            <a:r>
              <a:rPr lang="en-US" dirty="0" err="1"/>
              <a:t>Voelz</a:t>
            </a:r>
            <a:endParaRPr lang="en-US" dirty="0"/>
          </a:p>
          <a:p>
            <a:r>
              <a:rPr lang="en-US" dirty="0"/>
              <a:t>Modeling the Imaging Chain of Digital Cameras, </a:t>
            </a:r>
            <a:r>
              <a:rPr lang="en-US" dirty="0" err="1"/>
              <a:t>Fiete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6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318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Biomedical Optics Lab Research Presentation</vt:lpstr>
      <vt:lpstr>Temporal Focusing Microscopy</vt:lpstr>
      <vt:lpstr>Temporal Focusing Microscopy Model</vt:lpstr>
      <vt:lpstr>Tasking</vt:lpstr>
      <vt:lpstr>Initial Work</vt:lpstr>
      <vt:lpstr>Ports from Matlab to Python</vt:lpstr>
      <vt:lpstr>Making ray tracing multi-dimensional</vt:lpstr>
      <vt:lpstr>Steps forward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Biomedical Optics Lab Research Presentation</dc:title>
  <dc:creator>Tommy E</dc:creator>
  <cp:lastModifiedBy>Tommy E</cp:lastModifiedBy>
  <cp:revision>1</cp:revision>
  <dcterms:created xsi:type="dcterms:W3CDTF">2020-10-01T19:30:51Z</dcterms:created>
  <dcterms:modified xsi:type="dcterms:W3CDTF">2020-10-02T01:49:52Z</dcterms:modified>
</cp:coreProperties>
</file>