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3" r:id="rId5"/>
    <p:sldMasterId id="214748366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56" roundtripDataSignature="AMtx7mj61BrPWZks9tKkZtSM025w8Z9O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47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56" Type="http://customschemas.google.com/relationships/presentationmetadata" Target="meta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hr-H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KBM-정애\014-Fullppt\PNG이미지\paper-bulb.png" id="11" name="Google Shape;11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27981" y="543613"/>
            <a:ext cx="1740110" cy="259228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52"/>
          <p:cNvSpPr txBox="1"/>
          <p:nvPr>
            <p:ph idx="1" type="body"/>
          </p:nvPr>
        </p:nvSpPr>
        <p:spPr>
          <a:xfrm>
            <a:off x="0" y="3969062"/>
            <a:ext cx="9143999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08000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52"/>
          <p:cNvSpPr txBox="1"/>
          <p:nvPr>
            <p:ph type="title"/>
          </p:nvPr>
        </p:nvSpPr>
        <p:spPr>
          <a:xfrm>
            <a:off x="0" y="3417417"/>
            <a:ext cx="9143998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Picture with Caption">
  <p:cSld name="6_Picture with Ca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0080" y="1635646"/>
            <a:ext cx="4217146" cy="2310733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63"/>
          <p:cNvSpPr/>
          <p:nvPr>
            <p:ph idx="2" type="pic"/>
          </p:nvPr>
        </p:nvSpPr>
        <p:spPr>
          <a:xfrm>
            <a:off x="1357764" y="1731146"/>
            <a:ext cx="2952328" cy="190573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2" name="Google Shape;62;p63"/>
          <p:cNvSpPr/>
          <p:nvPr/>
        </p:nvSpPr>
        <p:spPr>
          <a:xfrm>
            <a:off x="1" y="0"/>
            <a:ext cx="9108504" cy="864000"/>
          </a:xfrm>
          <a:prstGeom prst="rect">
            <a:avLst/>
          </a:prstGeom>
          <a:gradFill>
            <a:gsLst>
              <a:gs pos="0">
                <a:srgbClr val="EFEFEF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63"/>
          <p:cNvSpPr txBox="1"/>
          <p:nvPr>
            <p:ph type="title"/>
          </p:nvPr>
        </p:nvSpPr>
        <p:spPr>
          <a:xfrm>
            <a:off x="0" y="25735"/>
            <a:ext cx="9144000" cy="776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descr="D:\KBM-정애\014-Fullppt\PNG이미지\paper-bulb.png" id="64" name="Google Shape;64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22681" y="105782"/>
            <a:ext cx="477240" cy="710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Picture with Caption">
  <p:cSld name="4_Picture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5"/>
          <p:cNvSpPr/>
          <p:nvPr>
            <p:ph idx="2" type="pic"/>
          </p:nvPr>
        </p:nvSpPr>
        <p:spPr>
          <a:xfrm>
            <a:off x="3776326" y="1262118"/>
            <a:ext cx="1584176" cy="1980000"/>
          </a:xfrm>
          <a:prstGeom prst="rect">
            <a:avLst/>
          </a:prstGeom>
          <a:solidFill>
            <a:srgbClr val="F2F2F2"/>
          </a:solidFill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65"/>
          <p:cNvSpPr/>
          <p:nvPr/>
        </p:nvSpPr>
        <p:spPr>
          <a:xfrm>
            <a:off x="1" y="0"/>
            <a:ext cx="9108504" cy="828000"/>
          </a:xfrm>
          <a:prstGeom prst="rect">
            <a:avLst/>
          </a:prstGeom>
          <a:gradFill>
            <a:gsLst>
              <a:gs pos="0">
                <a:srgbClr val="EFEFEF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65"/>
          <p:cNvSpPr txBox="1"/>
          <p:nvPr>
            <p:ph type="title"/>
          </p:nvPr>
        </p:nvSpPr>
        <p:spPr>
          <a:xfrm>
            <a:off x="0" y="25735"/>
            <a:ext cx="9144000" cy="776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9" name="Google Shape;69;p65"/>
          <p:cNvSpPr/>
          <p:nvPr>
            <p:ph idx="3" type="pic"/>
          </p:nvPr>
        </p:nvSpPr>
        <p:spPr>
          <a:xfrm>
            <a:off x="2179884" y="1352118"/>
            <a:ext cx="1440160" cy="1800000"/>
          </a:xfrm>
          <a:prstGeom prst="rect">
            <a:avLst/>
          </a:prstGeom>
          <a:solidFill>
            <a:srgbClr val="F2F2F2"/>
          </a:solidFill>
          <a:ln cap="flat" cmpd="sng" w="508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65"/>
          <p:cNvSpPr/>
          <p:nvPr>
            <p:ph idx="4" type="pic"/>
          </p:nvPr>
        </p:nvSpPr>
        <p:spPr>
          <a:xfrm>
            <a:off x="723433" y="1437715"/>
            <a:ext cx="1296144" cy="1619999"/>
          </a:xfrm>
          <a:prstGeom prst="rect">
            <a:avLst/>
          </a:prstGeom>
          <a:solidFill>
            <a:srgbClr val="F2F2F2"/>
          </a:solidFill>
          <a:ln cap="flat" cmpd="sng" w="508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65"/>
          <p:cNvSpPr/>
          <p:nvPr>
            <p:ph idx="5" type="pic"/>
          </p:nvPr>
        </p:nvSpPr>
        <p:spPr>
          <a:xfrm>
            <a:off x="5516784" y="1352118"/>
            <a:ext cx="1440160" cy="1800000"/>
          </a:xfrm>
          <a:prstGeom prst="rect">
            <a:avLst/>
          </a:prstGeom>
          <a:solidFill>
            <a:srgbClr val="F2F2F2"/>
          </a:solidFill>
          <a:ln cap="flat" cmpd="sng" w="508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65"/>
          <p:cNvSpPr/>
          <p:nvPr>
            <p:ph idx="6" type="pic"/>
          </p:nvPr>
        </p:nvSpPr>
        <p:spPr>
          <a:xfrm>
            <a:off x="7113226" y="1442119"/>
            <a:ext cx="1296144" cy="1619999"/>
          </a:xfrm>
          <a:prstGeom prst="rect">
            <a:avLst/>
          </a:prstGeom>
          <a:solidFill>
            <a:srgbClr val="F2F2F2"/>
          </a:solidFill>
          <a:ln cap="flat" cmpd="sng" w="508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descr="D:\KBM-정애\014-Fullppt\PNG이미지\paper-bulb.png" id="73" name="Google Shape;73;p6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22681" y="105782"/>
            <a:ext cx="477240" cy="710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Picture with Caption">
  <p:cSld name="7_Picture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6"/>
          <p:cNvSpPr/>
          <p:nvPr/>
        </p:nvSpPr>
        <p:spPr>
          <a:xfrm>
            <a:off x="720000" y="442505"/>
            <a:ext cx="7704000" cy="42813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66"/>
          <p:cNvSpPr/>
          <p:nvPr>
            <p:ph idx="2" type="pic"/>
          </p:nvPr>
        </p:nvSpPr>
        <p:spPr>
          <a:xfrm>
            <a:off x="3275856" y="0"/>
            <a:ext cx="2592288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Picture with Caption">
  <p:cSld name="5_Picture with Captio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7"/>
          <p:cNvSpPr/>
          <p:nvPr>
            <p:ph idx="2" type="pic"/>
          </p:nvPr>
        </p:nvSpPr>
        <p:spPr>
          <a:xfrm>
            <a:off x="2555776" y="1263998"/>
            <a:ext cx="2772000" cy="345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9" name="Google Shape;79;p67"/>
          <p:cNvSpPr/>
          <p:nvPr/>
        </p:nvSpPr>
        <p:spPr>
          <a:xfrm>
            <a:off x="733752" y="1263998"/>
            <a:ext cx="1835776" cy="17281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67"/>
          <p:cNvSpPr/>
          <p:nvPr/>
        </p:nvSpPr>
        <p:spPr>
          <a:xfrm>
            <a:off x="733752" y="2991806"/>
            <a:ext cx="1835776" cy="172819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67"/>
          <p:cNvSpPr/>
          <p:nvPr/>
        </p:nvSpPr>
        <p:spPr>
          <a:xfrm>
            <a:off x="1" y="0"/>
            <a:ext cx="9108504" cy="864000"/>
          </a:xfrm>
          <a:prstGeom prst="rect">
            <a:avLst/>
          </a:prstGeom>
          <a:gradFill>
            <a:gsLst>
              <a:gs pos="0">
                <a:srgbClr val="EFEFEF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67"/>
          <p:cNvSpPr txBox="1"/>
          <p:nvPr>
            <p:ph type="title"/>
          </p:nvPr>
        </p:nvSpPr>
        <p:spPr>
          <a:xfrm>
            <a:off x="0" y="25735"/>
            <a:ext cx="9144000" cy="776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descr="D:\KBM-정애\014-Fullppt\PNG이미지\paper-bulb.png" id="83" name="Google Shape;83;p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22681" y="105782"/>
            <a:ext cx="477240" cy="710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Picture with Caption">
  <p:cSld name="8_Picture with Ca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8"/>
          <p:cNvSpPr/>
          <p:nvPr/>
        </p:nvSpPr>
        <p:spPr>
          <a:xfrm>
            <a:off x="2411760" y="3939902"/>
            <a:ext cx="2160240" cy="12035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68"/>
          <p:cNvSpPr/>
          <p:nvPr/>
        </p:nvSpPr>
        <p:spPr>
          <a:xfrm>
            <a:off x="4572000" y="0"/>
            <a:ext cx="2160240" cy="12035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68"/>
          <p:cNvSpPr/>
          <p:nvPr>
            <p:ph idx="2" type="pic"/>
          </p:nvPr>
        </p:nvSpPr>
        <p:spPr>
          <a:xfrm>
            <a:off x="2411760" y="0"/>
            <a:ext cx="2160000" cy="39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8" name="Google Shape;88;p68"/>
          <p:cNvSpPr/>
          <p:nvPr>
            <p:ph idx="3" type="pic"/>
          </p:nvPr>
        </p:nvSpPr>
        <p:spPr>
          <a:xfrm>
            <a:off x="4572240" y="1183500"/>
            <a:ext cx="2160000" cy="39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Picture with Caption">
  <p:cSld name="9_Picture with Ca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9"/>
          <p:cNvSpPr/>
          <p:nvPr/>
        </p:nvSpPr>
        <p:spPr>
          <a:xfrm>
            <a:off x="0" y="2890433"/>
            <a:ext cx="9144000" cy="22530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" name="Google Shape;91;p69"/>
          <p:cNvGrpSpPr/>
          <p:nvPr/>
        </p:nvGrpSpPr>
        <p:grpSpPr>
          <a:xfrm>
            <a:off x="920696" y="1552933"/>
            <a:ext cx="1298551" cy="2242953"/>
            <a:chOff x="2627784" y="1825002"/>
            <a:chExt cx="1198166" cy="2069560"/>
          </a:xfrm>
        </p:grpSpPr>
        <p:sp>
          <p:nvSpPr>
            <p:cNvPr id="92" name="Google Shape;92;p69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fmla="val 13580" name="adj"/>
              </a:avLst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69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4" name="Google Shape;94;p69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95" name="Google Shape;95;p69"/>
              <p:cNvSpPr/>
              <p:nvPr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>
                <a:gsLst>
                  <a:gs pos="0">
                    <a:srgbClr val="0F0F0F"/>
                  </a:gs>
                  <a:gs pos="56000">
                    <a:srgbClr val="595959"/>
                  </a:gs>
                  <a:gs pos="91000">
                    <a:srgbClr val="7F7F7F"/>
                  </a:gs>
                  <a:gs pos="100000">
                    <a:srgbClr val="BFBFBF"/>
                  </a:gs>
                </a:gsLst>
                <a:lin ang="10800000" scaled="0"/>
              </a:gradFill>
              <a:ln cap="flat" cmpd="sng" w="25400">
                <a:solidFill>
                  <a:srgbClr val="26262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69"/>
              <p:cNvSpPr/>
              <p:nvPr/>
            </p:nvSpPr>
            <p:spPr>
              <a:xfrm>
                <a:off x="2505251" y="5208531"/>
                <a:ext cx="87734" cy="97215"/>
              </a:xfrm>
              <a:prstGeom prst="roundRect">
                <a:avLst>
                  <a:gd fmla="val 16667" name="adj"/>
                </a:avLst>
              </a:prstGeom>
              <a:solidFill>
                <a:srgbClr val="737373"/>
              </a:solidFill>
              <a:ln cap="flat" cmpd="sng" w="9525">
                <a:solidFill>
                  <a:srgbClr val="B0B0B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7" name="Google Shape;97;p69"/>
          <p:cNvSpPr/>
          <p:nvPr>
            <p:ph idx="2" type="pic"/>
          </p:nvPr>
        </p:nvSpPr>
        <p:spPr>
          <a:xfrm>
            <a:off x="994588" y="1742834"/>
            <a:ext cx="1143174" cy="180254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grpSp>
        <p:nvGrpSpPr>
          <p:cNvPr id="98" name="Google Shape;98;p69"/>
          <p:cNvGrpSpPr/>
          <p:nvPr/>
        </p:nvGrpSpPr>
        <p:grpSpPr>
          <a:xfrm>
            <a:off x="2910527" y="2088604"/>
            <a:ext cx="1298551" cy="2242953"/>
            <a:chOff x="2627784" y="1825002"/>
            <a:chExt cx="1198166" cy="2069560"/>
          </a:xfrm>
        </p:grpSpPr>
        <p:sp>
          <p:nvSpPr>
            <p:cNvPr id="99" name="Google Shape;99;p69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fmla="val 13580" name="adj"/>
              </a:avLst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69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1" name="Google Shape;101;p69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02" name="Google Shape;102;p69"/>
              <p:cNvSpPr/>
              <p:nvPr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>
                <a:gsLst>
                  <a:gs pos="0">
                    <a:srgbClr val="0F0F0F"/>
                  </a:gs>
                  <a:gs pos="56000">
                    <a:srgbClr val="595959"/>
                  </a:gs>
                  <a:gs pos="91000">
                    <a:srgbClr val="7F7F7F"/>
                  </a:gs>
                  <a:gs pos="100000">
                    <a:srgbClr val="BFBFBF"/>
                  </a:gs>
                </a:gsLst>
                <a:lin ang="10800000" scaled="0"/>
              </a:gradFill>
              <a:ln cap="flat" cmpd="sng" w="25400">
                <a:solidFill>
                  <a:srgbClr val="26262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69"/>
              <p:cNvSpPr/>
              <p:nvPr/>
            </p:nvSpPr>
            <p:spPr>
              <a:xfrm>
                <a:off x="2505251" y="5208531"/>
                <a:ext cx="87734" cy="97215"/>
              </a:xfrm>
              <a:prstGeom prst="roundRect">
                <a:avLst>
                  <a:gd fmla="val 16667" name="adj"/>
                </a:avLst>
              </a:prstGeom>
              <a:solidFill>
                <a:srgbClr val="737373"/>
              </a:solidFill>
              <a:ln cap="flat" cmpd="sng" w="9525">
                <a:solidFill>
                  <a:srgbClr val="B0B0B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4" name="Google Shape;104;p69"/>
          <p:cNvSpPr/>
          <p:nvPr>
            <p:ph idx="3" type="pic"/>
          </p:nvPr>
        </p:nvSpPr>
        <p:spPr>
          <a:xfrm>
            <a:off x="2984419" y="2291784"/>
            <a:ext cx="1143174" cy="180254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grpSp>
        <p:nvGrpSpPr>
          <p:cNvPr id="105" name="Google Shape;105;p69"/>
          <p:cNvGrpSpPr/>
          <p:nvPr/>
        </p:nvGrpSpPr>
        <p:grpSpPr>
          <a:xfrm>
            <a:off x="4900358" y="1383368"/>
            <a:ext cx="1298551" cy="2242953"/>
            <a:chOff x="2627784" y="1825002"/>
            <a:chExt cx="1198166" cy="2069560"/>
          </a:xfrm>
        </p:grpSpPr>
        <p:sp>
          <p:nvSpPr>
            <p:cNvPr id="106" name="Google Shape;106;p69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fmla="val 13580" name="adj"/>
              </a:avLst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69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8" name="Google Shape;108;p69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09" name="Google Shape;109;p69"/>
              <p:cNvSpPr/>
              <p:nvPr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>
                <a:gsLst>
                  <a:gs pos="0">
                    <a:srgbClr val="0F0F0F"/>
                  </a:gs>
                  <a:gs pos="56000">
                    <a:srgbClr val="595959"/>
                  </a:gs>
                  <a:gs pos="91000">
                    <a:srgbClr val="7F7F7F"/>
                  </a:gs>
                  <a:gs pos="100000">
                    <a:srgbClr val="BFBFBF"/>
                  </a:gs>
                </a:gsLst>
                <a:lin ang="10800000" scaled="0"/>
              </a:gradFill>
              <a:ln cap="flat" cmpd="sng" w="25400">
                <a:solidFill>
                  <a:srgbClr val="26262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69"/>
              <p:cNvSpPr/>
              <p:nvPr/>
            </p:nvSpPr>
            <p:spPr>
              <a:xfrm>
                <a:off x="2505251" y="5208531"/>
                <a:ext cx="87734" cy="97215"/>
              </a:xfrm>
              <a:prstGeom prst="roundRect">
                <a:avLst>
                  <a:gd fmla="val 16667" name="adj"/>
                </a:avLst>
              </a:prstGeom>
              <a:solidFill>
                <a:srgbClr val="737373"/>
              </a:solidFill>
              <a:ln cap="flat" cmpd="sng" w="9525">
                <a:solidFill>
                  <a:srgbClr val="B0B0B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1" name="Google Shape;111;p69"/>
          <p:cNvSpPr/>
          <p:nvPr>
            <p:ph idx="4" type="pic"/>
          </p:nvPr>
        </p:nvSpPr>
        <p:spPr>
          <a:xfrm>
            <a:off x="4974250" y="1586548"/>
            <a:ext cx="1143174" cy="180254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grpSp>
        <p:nvGrpSpPr>
          <p:cNvPr id="112" name="Google Shape;112;p69"/>
          <p:cNvGrpSpPr/>
          <p:nvPr/>
        </p:nvGrpSpPr>
        <p:grpSpPr>
          <a:xfrm>
            <a:off x="6890188" y="2345021"/>
            <a:ext cx="1298551" cy="2242953"/>
            <a:chOff x="2627784" y="1825002"/>
            <a:chExt cx="1198166" cy="2069560"/>
          </a:xfrm>
        </p:grpSpPr>
        <p:sp>
          <p:nvSpPr>
            <p:cNvPr id="113" name="Google Shape;113;p69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fmla="val 13580" name="adj"/>
              </a:avLst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9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5" name="Google Shape;115;p69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16" name="Google Shape;116;p69"/>
              <p:cNvSpPr/>
              <p:nvPr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>
                <a:gsLst>
                  <a:gs pos="0">
                    <a:srgbClr val="0F0F0F"/>
                  </a:gs>
                  <a:gs pos="56000">
                    <a:srgbClr val="595959"/>
                  </a:gs>
                  <a:gs pos="91000">
                    <a:srgbClr val="7F7F7F"/>
                  </a:gs>
                  <a:gs pos="100000">
                    <a:srgbClr val="BFBFBF"/>
                  </a:gs>
                </a:gsLst>
                <a:lin ang="10800000" scaled="0"/>
              </a:gradFill>
              <a:ln cap="flat" cmpd="sng" w="25400">
                <a:solidFill>
                  <a:srgbClr val="26262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69"/>
              <p:cNvSpPr/>
              <p:nvPr/>
            </p:nvSpPr>
            <p:spPr>
              <a:xfrm>
                <a:off x="2505251" y="5208531"/>
                <a:ext cx="87734" cy="97215"/>
              </a:xfrm>
              <a:prstGeom prst="roundRect">
                <a:avLst>
                  <a:gd fmla="val 16667" name="adj"/>
                </a:avLst>
              </a:prstGeom>
              <a:solidFill>
                <a:srgbClr val="737373"/>
              </a:solidFill>
              <a:ln cap="flat" cmpd="sng" w="9525">
                <a:solidFill>
                  <a:srgbClr val="B0B0B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8" name="Google Shape;118;p69"/>
          <p:cNvSpPr/>
          <p:nvPr>
            <p:ph idx="5" type="pic"/>
          </p:nvPr>
        </p:nvSpPr>
        <p:spPr>
          <a:xfrm>
            <a:off x="6964080" y="2548201"/>
            <a:ext cx="1143174" cy="180254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9" name="Google Shape;119;p69"/>
          <p:cNvSpPr/>
          <p:nvPr/>
        </p:nvSpPr>
        <p:spPr>
          <a:xfrm>
            <a:off x="1" y="0"/>
            <a:ext cx="9108504" cy="864000"/>
          </a:xfrm>
          <a:prstGeom prst="rect">
            <a:avLst/>
          </a:prstGeom>
          <a:gradFill>
            <a:gsLst>
              <a:gs pos="0">
                <a:srgbClr val="EFEFEF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69"/>
          <p:cNvSpPr txBox="1"/>
          <p:nvPr>
            <p:ph type="title"/>
          </p:nvPr>
        </p:nvSpPr>
        <p:spPr>
          <a:xfrm>
            <a:off x="0" y="25735"/>
            <a:ext cx="9144000" cy="776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descr="D:\KBM-정애\014-Fullppt\PNG이미지\paper-bulb.png" id="121" name="Google Shape;121;p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22681" y="105782"/>
            <a:ext cx="477240" cy="710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0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70"/>
          <p:cNvSpPr/>
          <p:nvPr/>
        </p:nvSpPr>
        <p:spPr>
          <a:xfrm>
            <a:off x="354008" y="1131589"/>
            <a:ext cx="2849840" cy="3649171"/>
          </a:xfrm>
          <a:prstGeom prst="roundRect">
            <a:avLst>
              <a:gd fmla="val 39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70"/>
          <p:cNvSpPr/>
          <p:nvPr/>
        </p:nvSpPr>
        <p:spPr>
          <a:xfrm>
            <a:off x="531932" y="1347500"/>
            <a:ext cx="108520" cy="3240473"/>
          </a:xfrm>
          <a:prstGeom prst="roundRect">
            <a:avLst>
              <a:gd fmla="val 50000" name="adj"/>
            </a:avLst>
          </a:prstGeom>
          <a:solidFill>
            <a:schemeClr val="lt1">
              <a:alpha val="4078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70"/>
          <p:cNvSpPr/>
          <p:nvPr/>
        </p:nvSpPr>
        <p:spPr>
          <a:xfrm rot="5400000">
            <a:off x="2592642" y="1238201"/>
            <a:ext cx="502331" cy="502331"/>
          </a:xfrm>
          <a:prstGeom prst="halfFrame">
            <a:avLst>
              <a:gd fmla="val 23728" name="adj1"/>
              <a:gd fmla="val 24642" name="adj2"/>
            </a:avLst>
          </a:prstGeom>
          <a:solidFill>
            <a:schemeClr val="lt1">
              <a:alpha val="2274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6"/>
          <p:cNvSpPr/>
          <p:nvPr/>
        </p:nvSpPr>
        <p:spPr>
          <a:xfrm>
            <a:off x="2699792" y="1851670"/>
            <a:ext cx="6444208" cy="144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6"/>
          <p:cNvSpPr/>
          <p:nvPr/>
        </p:nvSpPr>
        <p:spPr>
          <a:xfrm>
            <a:off x="0" y="0"/>
            <a:ext cx="1619671" cy="5143500"/>
          </a:xfrm>
          <a:prstGeom prst="rect">
            <a:avLst/>
          </a:prstGeom>
          <a:gradFill>
            <a:gsLst>
              <a:gs pos="0">
                <a:srgbClr val="EAEAEA"/>
              </a:gs>
              <a:gs pos="42000">
                <a:srgbClr val="EEEEEE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1" name="Google Shape;131;p56"/>
          <p:cNvCxnSpPr>
            <a:stCxn id="132" idx="2"/>
          </p:cNvCxnSpPr>
          <p:nvPr/>
        </p:nvCxnSpPr>
        <p:spPr>
          <a:xfrm>
            <a:off x="711746" y="4952174"/>
            <a:ext cx="84324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3" name="Google Shape;133;p56"/>
          <p:cNvSpPr txBox="1"/>
          <p:nvPr>
            <p:ph type="title"/>
          </p:nvPr>
        </p:nvSpPr>
        <p:spPr>
          <a:xfrm>
            <a:off x="3131840" y="2233427"/>
            <a:ext cx="5472608" cy="3999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4" name="Google Shape;134;p56"/>
          <p:cNvSpPr txBox="1"/>
          <p:nvPr>
            <p:ph idx="1" type="body"/>
          </p:nvPr>
        </p:nvSpPr>
        <p:spPr>
          <a:xfrm>
            <a:off x="3131840" y="2683835"/>
            <a:ext cx="5472608" cy="1976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08000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D:\KBM-정애\014-Fullppt\PNG이미지\paper-bulb.png" id="132" name="Google Shape;132;p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8020" y="3332174"/>
            <a:ext cx="1087451" cy="162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56"/>
          <p:cNvCxnSpPr/>
          <p:nvPr/>
        </p:nvCxnSpPr>
        <p:spPr>
          <a:xfrm>
            <a:off x="0" y="195486"/>
            <a:ext cx="9143999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icture with Caption">
  <p:cSld name="1_Picture with Caption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7"/>
          <p:cNvSpPr/>
          <p:nvPr/>
        </p:nvSpPr>
        <p:spPr>
          <a:xfrm>
            <a:off x="-1" y="3003550"/>
            <a:ext cx="9144001" cy="2139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57"/>
          <p:cNvSpPr/>
          <p:nvPr>
            <p:ph idx="2" type="pic"/>
          </p:nvPr>
        </p:nvSpPr>
        <p:spPr>
          <a:xfrm>
            <a:off x="755576" y="2157550"/>
            <a:ext cx="1692000" cy="1692000"/>
          </a:xfrm>
          <a:prstGeom prst="ellipse">
            <a:avLst/>
          </a:prstGeom>
          <a:solidFill>
            <a:srgbClr val="F2F2F2"/>
          </a:solidFill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" name="Google Shape;17;p57"/>
          <p:cNvSpPr txBox="1"/>
          <p:nvPr>
            <p:ph type="title"/>
          </p:nvPr>
        </p:nvSpPr>
        <p:spPr>
          <a:xfrm>
            <a:off x="0" y="51471"/>
            <a:ext cx="9144000" cy="6480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57"/>
          <p:cNvSpPr txBox="1"/>
          <p:nvPr>
            <p:ph idx="1" type="body"/>
          </p:nvPr>
        </p:nvSpPr>
        <p:spPr>
          <a:xfrm>
            <a:off x="-1" y="699566"/>
            <a:ext cx="9143999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08000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8"/>
          <p:cNvSpPr/>
          <p:nvPr/>
        </p:nvSpPr>
        <p:spPr>
          <a:xfrm>
            <a:off x="2699792" y="1851670"/>
            <a:ext cx="6444208" cy="144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58"/>
          <p:cNvSpPr/>
          <p:nvPr/>
        </p:nvSpPr>
        <p:spPr>
          <a:xfrm>
            <a:off x="0" y="0"/>
            <a:ext cx="1619671" cy="5143500"/>
          </a:xfrm>
          <a:prstGeom prst="rect">
            <a:avLst/>
          </a:prstGeom>
          <a:gradFill>
            <a:gsLst>
              <a:gs pos="0">
                <a:srgbClr val="EAEAEA"/>
              </a:gs>
              <a:gs pos="42000">
                <a:srgbClr val="EEEEEE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" name="Google Shape;22;p58"/>
          <p:cNvCxnSpPr>
            <a:stCxn id="23" idx="2"/>
          </p:cNvCxnSpPr>
          <p:nvPr/>
        </p:nvCxnSpPr>
        <p:spPr>
          <a:xfrm>
            <a:off x="711746" y="4952174"/>
            <a:ext cx="84324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58"/>
          <p:cNvSpPr txBox="1"/>
          <p:nvPr>
            <p:ph type="title"/>
          </p:nvPr>
        </p:nvSpPr>
        <p:spPr>
          <a:xfrm>
            <a:off x="3131840" y="2233427"/>
            <a:ext cx="5472608" cy="3999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58"/>
          <p:cNvSpPr txBox="1"/>
          <p:nvPr>
            <p:ph idx="1" type="body"/>
          </p:nvPr>
        </p:nvSpPr>
        <p:spPr>
          <a:xfrm>
            <a:off x="3131840" y="2683835"/>
            <a:ext cx="5472608" cy="1976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08000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D:\KBM-정애\014-Fullppt\PNG이미지\paper-bulb.png" id="23" name="Google Shape;23;p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8020" y="3332174"/>
            <a:ext cx="1087451" cy="162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" name="Google Shape;26;p58"/>
          <p:cNvCxnSpPr/>
          <p:nvPr/>
        </p:nvCxnSpPr>
        <p:spPr>
          <a:xfrm>
            <a:off x="0" y="195486"/>
            <a:ext cx="9143999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bg>
      <p:bgPr>
        <a:solidFill>
          <a:schemeClr val="accen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4"/>
          <p:cNvSpPr/>
          <p:nvPr/>
        </p:nvSpPr>
        <p:spPr>
          <a:xfrm>
            <a:off x="1046842" y="807554"/>
            <a:ext cx="7050317" cy="3528392"/>
          </a:xfrm>
          <a:prstGeom prst="rect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64"/>
          <p:cNvSpPr/>
          <p:nvPr/>
        </p:nvSpPr>
        <p:spPr>
          <a:xfrm>
            <a:off x="1403648" y="1131590"/>
            <a:ext cx="6336704" cy="2880320"/>
          </a:xfrm>
          <a:prstGeom prst="rect">
            <a:avLst/>
          </a:prstGeom>
          <a:gradFill>
            <a:gsLst>
              <a:gs pos="0">
                <a:srgbClr val="EFEFEF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64"/>
          <p:cNvSpPr txBox="1"/>
          <p:nvPr>
            <p:ph type="title"/>
          </p:nvPr>
        </p:nvSpPr>
        <p:spPr>
          <a:xfrm>
            <a:off x="1043608" y="2924944"/>
            <a:ext cx="7056784" cy="533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64"/>
          <p:cNvSpPr txBox="1"/>
          <p:nvPr>
            <p:ph idx="1" type="body"/>
          </p:nvPr>
        </p:nvSpPr>
        <p:spPr>
          <a:xfrm>
            <a:off x="1043608" y="3513851"/>
            <a:ext cx="7056784" cy="263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08000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D:\KBM-정애\014-Fullppt\PNG이미지\paper-bulb.png" id="32" name="Google Shape;32;p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56915" y="1318423"/>
            <a:ext cx="985234" cy="1467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4"/>
          <p:cNvSpPr/>
          <p:nvPr/>
        </p:nvSpPr>
        <p:spPr>
          <a:xfrm>
            <a:off x="0" y="0"/>
            <a:ext cx="1619671" cy="5143500"/>
          </a:xfrm>
          <a:prstGeom prst="rect">
            <a:avLst/>
          </a:prstGeom>
          <a:gradFill>
            <a:gsLst>
              <a:gs pos="0">
                <a:srgbClr val="EAEAEA"/>
              </a:gs>
              <a:gs pos="42000">
                <a:srgbClr val="EEEEEE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4"/>
          <p:cNvSpPr txBox="1"/>
          <p:nvPr>
            <p:ph type="title"/>
          </p:nvPr>
        </p:nvSpPr>
        <p:spPr>
          <a:xfrm>
            <a:off x="1584000" y="25735"/>
            <a:ext cx="7560000" cy="776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descr="D:\KBM-정애\014-Fullppt\PNG이미지\paper-bulb.png" id="37" name="Google Shape;37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8020" y="3332174"/>
            <a:ext cx="1087451" cy="162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" name="Google Shape;38;p54"/>
          <p:cNvCxnSpPr/>
          <p:nvPr/>
        </p:nvCxnSpPr>
        <p:spPr>
          <a:xfrm>
            <a:off x="711746" y="4952174"/>
            <a:ext cx="8432254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Picture with Caption">
  <p:cSld name="10_Picture with Ca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9"/>
          <p:cNvSpPr/>
          <p:nvPr/>
        </p:nvSpPr>
        <p:spPr>
          <a:xfrm>
            <a:off x="1" y="0"/>
            <a:ext cx="9108504" cy="864000"/>
          </a:xfrm>
          <a:prstGeom prst="rect">
            <a:avLst/>
          </a:prstGeom>
          <a:gradFill>
            <a:gsLst>
              <a:gs pos="0">
                <a:srgbClr val="EFEFEF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59"/>
          <p:cNvSpPr txBox="1"/>
          <p:nvPr>
            <p:ph type="title"/>
          </p:nvPr>
        </p:nvSpPr>
        <p:spPr>
          <a:xfrm>
            <a:off x="0" y="25735"/>
            <a:ext cx="9144000" cy="776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descr="D:\Fullppt\005-PNG이미지\모니터.png" id="42" name="Google Shape;42;p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9552" y="1311484"/>
            <a:ext cx="3394308" cy="3384376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59"/>
          <p:cNvSpPr/>
          <p:nvPr>
            <p:ph idx="2" type="pic"/>
          </p:nvPr>
        </p:nvSpPr>
        <p:spPr>
          <a:xfrm>
            <a:off x="675616" y="1443924"/>
            <a:ext cx="3104295" cy="213593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pic>
        <p:nvPicPr>
          <p:cNvPr descr="D:\KBM-정애\014-Fullppt\PNG이미지\paper-bulb.png" id="44" name="Google Shape;44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22681" y="105782"/>
            <a:ext cx="477240" cy="710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0"/>
          <p:cNvSpPr/>
          <p:nvPr/>
        </p:nvSpPr>
        <p:spPr>
          <a:xfrm>
            <a:off x="2699792" y="1851670"/>
            <a:ext cx="6444208" cy="144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60"/>
          <p:cNvSpPr/>
          <p:nvPr/>
        </p:nvSpPr>
        <p:spPr>
          <a:xfrm>
            <a:off x="0" y="0"/>
            <a:ext cx="1619671" cy="5143500"/>
          </a:xfrm>
          <a:prstGeom prst="rect">
            <a:avLst/>
          </a:prstGeom>
          <a:gradFill>
            <a:gsLst>
              <a:gs pos="0">
                <a:srgbClr val="EAEAEA"/>
              </a:gs>
              <a:gs pos="42000">
                <a:srgbClr val="EEEEEE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" name="Google Shape;48;p60"/>
          <p:cNvCxnSpPr>
            <a:stCxn id="49" idx="2"/>
          </p:cNvCxnSpPr>
          <p:nvPr/>
        </p:nvCxnSpPr>
        <p:spPr>
          <a:xfrm>
            <a:off x="711746" y="4952174"/>
            <a:ext cx="84324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60"/>
          <p:cNvSpPr txBox="1"/>
          <p:nvPr>
            <p:ph type="title"/>
          </p:nvPr>
        </p:nvSpPr>
        <p:spPr>
          <a:xfrm>
            <a:off x="3131840" y="2233427"/>
            <a:ext cx="5472608" cy="3999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60"/>
          <p:cNvSpPr txBox="1"/>
          <p:nvPr>
            <p:ph idx="1" type="body"/>
          </p:nvPr>
        </p:nvSpPr>
        <p:spPr>
          <a:xfrm>
            <a:off x="3131840" y="2683835"/>
            <a:ext cx="5472608" cy="1976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08000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D:\KBM-정애\014-Fullppt\PNG이미지\paper-bulb.png" id="49" name="Google Shape;49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8020" y="3332174"/>
            <a:ext cx="1087451" cy="162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" name="Google Shape;52;p60"/>
          <p:cNvCxnSpPr/>
          <p:nvPr/>
        </p:nvCxnSpPr>
        <p:spPr>
          <a:xfrm>
            <a:off x="0" y="195486"/>
            <a:ext cx="9143999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Picture with Caption">
  <p:cSld name="3_Picture with 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1"/>
          <p:cNvSpPr/>
          <p:nvPr>
            <p:ph idx="2" type="pic"/>
          </p:nvPr>
        </p:nvSpPr>
        <p:spPr>
          <a:xfrm>
            <a:off x="180000" y="179550"/>
            <a:ext cx="8784000" cy="47844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2"/>
          <p:cNvSpPr/>
          <p:nvPr/>
        </p:nvSpPr>
        <p:spPr>
          <a:xfrm>
            <a:off x="1" y="0"/>
            <a:ext cx="9108504" cy="864000"/>
          </a:xfrm>
          <a:prstGeom prst="rect">
            <a:avLst/>
          </a:prstGeom>
          <a:gradFill>
            <a:gsLst>
              <a:gs pos="0">
                <a:srgbClr val="EFEFEF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62"/>
          <p:cNvSpPr txBox="1"/>
          <p:nvPr>
            <p:ph type="title"/>
          </p:nvPr>
        </p:nvSpPr>
        <p:spPr>
          <a:xfrm>
            <a:off x="0" y="25735"/>
            <a:ext cx="9144000" cy="776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descr="D:\KBM-정애\014-Fullppt\PNG이미지\paper-bulb.png" id="58" name="Google Shape;58;p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22681" y="105782"/>
            <a:ext cx="477240" cy="710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4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0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7.png"/><Relationship Id="rId1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vmware.com/products/workstation-player/workstation-player-evaluation.html" TargetMode="External"/><Relationship Id="rId4" Type="http://schemas.openxmlformats.org/officeDocument/2006/relationships/hyperlink" Target="https://www.virtualbox.org/wiki/Downloads" TargetMode="External"/><Relationship Id="rId9" Type="http://schemas.openxmlformats.org/officeDocument/2006/relationships/image" Target="../media/image20.png"/><Relationship Id="rId5" Type="http://schemas.openxmlformats.org/officeDocument/2006/relationships/hyperlink" Target="https://www.manageengine.com/free-hyper-v-configuration/download.html" TargetMode="External"/><Relationship Id="rId6" Type="http://schemas.openxmlformats.org/officeDocument/2006/relationships/hyperlink" Target="https://www.proxmox.com/en/downloads" TargetMode="External"/><Relationship Id="rId7" Type="http://schemas.openxmlformats.org/officeDocument/2006/relationships/image" Target="../media/image54.png"/><Relationship Id="rId8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"/>
          <p:cNvSpPr txBox="1"/>
          <p:nvPr>
            <p:ph idx="1" type="body"/>
          </p:nvPr>
        </p:nvSpPr>
        <p:spPr>
          <a:xfrm>
            <a:off x="0" y="3969062"/>
            <a:ext cx="9143999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08000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</a:pPr>
            <a:r>
              <a:rPr b="1" lang="hr-HR"/>
              <a:t>Smajić Samra, Škorić Besim, Tešnjak Tea, Tica Emma</a:t>
            </a:r>
            <a:endParaRPr b="1"/>
          </a:p>
        </p:txBody>
      </p:sp>
      <p:sp>
        <p:nvSpPr>
          <p:cNvPr id="142" name="Google Shape;142;p1"/>
          <p:cNvSpPr txBox="1"/>
          <p:nvPr>
            <p:ph type="title"/>
          </p:nvPr>
        </p:nvSpPr>
        <p:spPr>
          <a:xfrm>
            <a:off x="0" y="3417417"/>
            <a:ext cx="9143998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</a:pPr>
            <a:r>
              <a:rPr lang="hr-HR" sz="3200"/>
              <a:t>Postavljanje proxomxa na Virtuelnu mašinu</a:t>
            </a:r>
            <a:endParaRPr sz="3200"/>
          </a:p>
        </p:txBody>
      </p:sp>
      <p:sp>
        <p:nvSpPr>
          <p:cNvPr id="143" name="Google Shape;143;p1"/>
          <p:cNvSpPr txBox="1"/>
          <p:nvPr/>
        </p:nvSpPr>
        <p:spPr>
          <a:xfrm>
            <a:off x="4049941" y="4412707"/>
            <a:ext cx="104411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hr-H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Operativni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hr-H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sistemi</a:t>
            </a:r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0"/>
          <p:cNvSpPr txBox="1"/>
          <p:nvPr/>
        </p:nvSpPr>
        <p:spPr>
          <a:xfrm>
            <a:off x="2627784" y="4057979"/>
            <a:ext cx="3888432" cy="967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lang="hr-H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Najprije ćemo pokrenuti našu vituelnu mašinu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p1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258" l="0" r="0" t="1259"/>
          <a:stretch/>
        </p:blipFill>
        <p:spPr>
          <a:xfrm>
            <a:off x="180000" y="179550"/>
            <a:ext cx="8784000" cy="47844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1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2155" l="0" r="0" t="12156"/>
          <a:stretch/>
        </p:blipFill>
        <p:spPr>
          <a:xfrm>
            <a:off x="180000" y="179550"/>
            <a:ext cx="8784000" cy="47844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1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655" l="0" r="0" t="654"/>
          <a:stretch/>
        </p:blipFill>
        <p:spPr>
          <a:xfrm>
            <a:off x="180000" y="179550"/>
            <a:ext cx="8784000" cy="47844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1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621" l="0" r="0" t="621"/>
          <a:stretch/>
        </p:blipFill>
        <p:spPr>
          <a:xfrm>
            <a:off x="180000" y="179550"/>
            <a:ext cx="8784000" cy="47844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1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982" l="0" r="0" t="983"/>
          <a:stretch/>
        </p:blipFill>
        <p:spPr>
          <a:xfrm>
            <a:off x="180000" y="179550"/>
            <a:ext cx="8784000" cy="47844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1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503" l="0" r="0" t="1504"/>
          <a:stretch/>
        </p:blipFill>
        <p:spPr>
          <a:xfrm>
            <a:off x="180000" y="179550"/>
            <a:ext cx="8784000" cy="47844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6"/>
          <p:cNvSpPr/>
          <p:nvPr/>
        </p:nvSpPr>
        <p:spPr>
          <a:xfrm>
            <a:off x="825538" y="1386909"/>
            <a:ext cx="325283" cy="328000"/>
          </a:xfrm>
          <a:custGeom>
            <a:rect b="b" l="l" r="r" t="t"/>
            <a:pathLst>
              <a:path extrusionOk="0" h="1665940" w="1652142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7" name="Google Shape;27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5969" y="304483"/>
            <a:ext cx="5992061" cy="4534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7"/>
          <p:cNvSpPr/>
          <p:nvPr/>
        </p:nvSpPr>
        <p:spPr>
          <a:xfrm>
            <a:off x="825538" y="1386909"/>
            <a:ext cx="325283" cy="328000"/>
          </a:xfrm>
          <a:custGeom>
            <a:rect b="b" l="l" r="r" t="t"/>
            <a:pathLst>
              <a:path extrusionOk="0" h="1665940" w="1652142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" name="Google Shape;28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1206" y="233036"/>
            <a:ext cx="6001588" cy="4677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8"/>
          <p:cNvSpPr/>
          <p:nvPr/>
        </p:nvSpPr>
        <p:spPr>
          <a:xfrm>
            <a:off x="825538" y="1386909"/>
            <a:ext cx="325283" cy="328000"/>
          </a:xfrm>
          <a:custGeom>
            <a:rect b="b" l="l" r="r" t="t"/>
            <a:pathLst>
              <a:path extrusionOk="0" h="1665940" w="1652142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Google Shape;28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1206" y="223510"/>
            <a:ext cx="6001588" cy="4696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9"/>
          <p:cNvSpPr/>
          <p:nvPr/>
        </p:nvSpPr>
        <p:spPr>
          <a:xfrm>
            <a:off x="825538" y="1386909"/>
            <a:ext cx="325283" cy="328000"/>
          </a:xfrm>
          <a:custGeom>
            <a:rect b="b" l="l" r="r" t="t"/>
            <a:pathLst>
              <a:path extrusionOk="0" h="1665940" w="1652142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5" name="Google Shape;29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6416" y="233036"/>
            <a:ext cx="6211167" cy="4677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"/>
          <p:cNvSpPr txBox="1"/>
          <p:nvPr>
            <p:ph type="title"/>
          </p:nvPr>
        </p:nvSpPr>
        <p:spPr>
          <a:xfrm>
            <a:off x="4298598" y="281982"/>
            <a:ext cx="4157886" cy="776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DD2D9"/>
              </a:buClr>
              <a:buSzPts val="3600"/>
              <a:buFont typeface="Arial"/>
              <a:buNone/>
            </a:pPr>
            <a:r>
              <a:rPr lang="hr-HR">
                <a:solidFill>
                  <a:srgbClr val="0DD2D9"/>
                </a:solidFill>
              </a:rPr>
              <a:t> </a:t>
            </a:r>
            <a:r>
              <a:rPr lang="hr-HR">
                <a:solidFill>
                  <a:schemeClr val="accent1"/>
                </a:solidFill>
              </a:rPr>
              <a:t> Koraci:</a:t>
            </a:r>
            <a:endParaRPr/>
          </a:p>
        </p:txBody>
      </p:sp>
      <p:sp>
        <p:nvSpPr>
          <p:cNvPr id="149" name="Google Shape;149;p2"/>
          <p:cNvSpPr txBox="1"/>
          <p:nvPr/>
        </p:nvSpPr>
        <p:spPr>
          <a:xfrm>
            <a:off x="1547664" y="1433890"/>
            <a:ext cx="230425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r-HR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0" name="Google Shape;150;p2"/>
          <p:cNvGrpSpPr/>
          <p:nvPr/>
        </p:nvGrpSpPr>
        <p:grpSpPr>
          <a:xfrm>
            <a:off x="4298598" y="1277259"/>
            <a:ext cx="538036" cy="538036"/>
            <a:chOff x="4298598" y="1406129"/>
            <a:chExt cx="538036" cy="538036"/>
          </a:xfrm>
        </p:grpSpPr>
        <p:sp>
          <p:nvSpPr>
            <p:cNvPr id="151" name="Google Shape;151;p2"/>
            <p:cNvSpPr/>
            <p:nvPr/>
          </p:nvSpPr>
          <p:spPr>
            <a:xfrm>
              <a:off x="4298598" y="1406129"/>
              <a:ext cx="538036" cy="538036"/>
            </a:xfrm>
            <a:prstGeom prst="ellipse">
              <a:avLst/>
            </a:pr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0" scaled="0"/>
            </a:gradFill>
            <a:ln cap="flat" cmpd="sng" w="317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"/>
            <p:cNvSpPr txBox="1"/>
            <p:nvPr/>
          </p:nvSpPr>
          <p:spPr>
            <a:xfrm>
              <a:off x="4387596" y="1490481"/>
              <a:ext cx="3600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hr-H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3" name="Google Shape;153;p2"/>
          <p:cNvGrpSpPr/>
          <p:nvPr/>
        </p:nvGrpSpPr>
        <p:grpSpPr>
          <a:xfrm>
            <a:off x="4298598" y="2186236"/>
            <a:ext cx="538036" cy="538036"/>
            <a:chOff x="4298598" y="2241725"/>
            <a:chExt cx="538036" cy="538036"/>
          </a:xfrm>
        </p:grpSpPr>
        <p:sp>
          <p:nvSpPr>
            <p:cNvPr id="154" name="Google Shape;154;p2"/>
            <p:cNvSpPr/>
            <p:nvPr/>
          </p:nvSpPr>
          <p:spPr>
            <a:xfrm>
              <a:off x="4298598" y="2241725"/>
              <a:ext cx="538036" cy="538036"/>
            </a:xfrm>
            <a:prstGeom prst="ellipse">
              <a:avLst/>
            </a:pr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0" scaled="0"/>
            </a:gradFill>
            <a:ln cap="flat" cmpd="sng" w="317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"/>
            <p:cNvSpPr txBox="1"/>
            <p:nvPr/>
          </p:nvSpPr>
          <p:spPr>
            <a:xfrm>
              <a:off x="4387596" y="2326077"/>
              <a:ext cx="3600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hr-H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6" name="Google Shape;156;p2"/>
          <p:cNvGrpSpPr/>
          <p:nvPr/>
        </p:nvGrpSpPr>
        <p:grpSpPr>
          <a:xfrm>
            <a:off x="4298598" y="3095213"/>
            <a:ext cx="538036" cy="538036"/>
            <a:chOff x="4298598" y="3049560"/>
            <a:chExt cx="538036" cy="538036"/>
          </a:xfrm>
        </p:grpSpPr>
        <p:sp>
          <p:nvSpPr>
            <p:cNvPr id="157" name="Google Shape;157;p2"/>
            <p:cNvSpPr/>
            <p:nvPr/>
          </p:nvSpPr>
          <p:spPr>
            <a:xfrm>
              <a:off x="4298598" y="3049560"/>
              <a:ext cx="538036" cy="538036"/>
            </a:xfrm>
            <a:prstGeom prst="ellipse">
              <a:avLst/>
            </a:pr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0" scaled="0"/>
            </a:gradFill>
            <a:ln cap="flat" cmpd="sng" w="317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"/>
            <p:cNvSpPr txBox="1"/>
            <p:nvPr/>
          </p:nvSpPr>
          <p:spPr>
            <a:xfrm>
              <a:off x="4387596" y="3133912"/>
              <a:ext cx="3600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hr-H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9" name="Google Shape;159;p2"/>
          <p:cNvGrpSpPr/>
          <p:nvPr/>
        </p:nvGrpSpPr>
        <p:grpSpPr>
          <a:xfrm>
            <a:off x="4298598" y="4004190"/>
            <a:ext cx="538036" cy="538036"/>
            <a:chOff x="4298598" y="3857396"/>
            <a:chExt cx="538036" cy="538036"/>
          </a:xfrm>
        </p:grpSpPr>
        <p:sp>
          <p:nvSpPr>
            <p:cNvPr id="160" name="Google Shape;160;p2"/>
            <p:cNvSpPr/>
            <p:nvPr/>
          </p:nvSpPr>
          <p:spPr>
            <a:xfrm>
              <a:off x="4298598" y="3857396"/>
              <a:ext cx="538036" cy="538036"/>
            </a:xfrm>
            <a:prstGeom prst="ellipse">
              <a:avLst/>
            </a:pr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0" scaled="0"/>
            </a:gradFill>
            <a:ln cap="flat" cmpd="sng" w="317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"/>
            <p:cNvSpPr txBox="1"/>
            <p:nvPr/>
          </p:nvSpPr>
          <p:spPr>
            <a:xfrm>
              <a:off x="4387596" y="3941748"/>
              <a:ext cx="3600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hr-H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2" name="Google Shape;162;p2"/>
          <p:cNvSpPr txBox="1"/>
          <p:nvPr/>
        </p:nvSpPr>
        <p:spPr>
          <a:xfrm>
            <a:off x="5047422" y="2316754"/>
            <a:ext cx="349975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r-HR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Adapcija postavki u BIOS-u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"/>
          <p:cNvSpPr txBox="1"/>
          <p:nvPr/>
        </p:nvSpPr>
        <p:spPr>
          <a:xfrm>
            <a:off x="5047422" y="3220123"/>
            <a:ext cx="349975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Instalacija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"/>
          <p:cNvSpPr txBox="1"/>
          <p:nvPr/>
        </p:nvSpPr>
        <p:spPr>
          <a:xfrm>
            <a:off x="5047422" y="4134708"/>
            <a:ext cx="349975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Dodavanje dodatne memorije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"/>
          <p:cNvSpPr txBox="1"/>
          <p:nvPr/>
        </p:nvSpPr>
        <p:spPr>
          <a:xfrm>
            <a:off x="5047422" y="1413385"/>
            <a:ext cx="349975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Mogućnosti ProxMoxa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0792" y="564788"/>
            <a:ext cx="1962978" cy="1962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5738" y="2394461"/>
            <a:ext cx="2673085" cy="1002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"/>
          <p:cNvSpPr/>
          <p:nvPr/>
        </p:nvSpPr>
        <p:spPr>
          <a:xfrm>
            <a:off x="825538" y="1386909"/>
            <a:ext cx="325283" cy="328000"/>
          </a:xfrm>
          <a:custGeom>
            <a:rect b="b" l="l" r="r" t="t"/>
            <a:pathLst>
              <a:path extrusionOk="0" h="1665940" w="1652142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1" name="Google Shape;30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9117" y="0"/>
            <a:ext cx="612576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1"/>
          <p:cNvSpPr/>
          <p:nvPr/>
        </p:nvSpPr>
        <p:spPr>
          <a:xfrm>
            <a:off x="825538" y="1386909"/>
            <a:ext cx="325283" cy="328000"/>
          </a:xfrm>
          <a:custGeom>
            <a:rect b="b" l="l" r="r" t="t"/>
            <a:pathLst>
              <a:path extrusionOk="0" h="1665940" w="1652142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" name="Google Shape;30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4601" y="804616"/>
            <a:ext cx="5534797" cy="3534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2"/>
          <p:cNvSpPr/>
          <p:nvPr/>
        </p:nvSpPr>
        <p:spPr>
          <a:xfrm>
            <a:off x="825538" y="1386909"/>
            <a:ext cx="325283" cy="328000"/>
          </a:xfrm>
          <a:custGeom>
            <a:rect b="b" l="l" r="r" t="t"/>
            <a:pathLst>
              <a:path extrusionOk="0" h="1665940" w="1652142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3" name="Google Shape;31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3654" y="809379"/>
            <a:ext cx="5496692" cy="3524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3"/>
          <p:cNvSpPr/>
          <p:nvPr/>
        </p:nvSpPr>
        <p:spPr>
          <a:xfrm>
            <a:off x="825538" y="1386909"/>
            <a:ext cx="325283" cy="328000"/>
          </a:xfrm>
          <a:custGeom>
            <a:rect b="b" l="l" r="r" t="t"/>
            <a:pathLst>
              <a:path extrusionOk="0" h="1665940" w="1652142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Google Shape;31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6416" y="218746"/>
            <a:ext cx="6211167" cy="4706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4"/>
          <p:cNvSpPr/>
          <p:nvPr/>
        </p:nvSpPr>
        <p:spPr>
          <a:xfrm>
            <a:off x="825538" y="1386909"/>
            <a:ext cx="325283" cy="328000"/>
          </a:xfrm>
          <a:custGeom>
            <a:rect b="b" l="l" r="r" t="t"/>
            <a:pathLst>
              <a:path extrusionOk="0" h="1665940" w="1652142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8032" y="0"/>
            <a:ext cx="738793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"/>
          <p:cNvSpPr/>
          <p:nvPr/>
        </p:nvSpPr>
        <p:spPr>
          <a:xfrm>
            <a:off x="825538" y="1386909"/>
            <a:ext cx="325283" cy="328000"/>
          </a:xfrm>
          <a:custGeom>
            <a:rect b="b" l="l" r="r" t="t"/>
            <a:pathLst>
              <a:path extrusionOk="0" h="1665940" w="1652142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1" name="Google Shape;3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3398" y="0"/>
            <a:ext cx="727720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"/>
          <p:cNvSpPr/>
          <p:nvPr/>
        </p:nvSpPr>
        <p:spPr>
          <a:xfrm>
            <a:off x="825538" y="1386909"/>
            <a:ext cx="325283" cy="328000"/>
          </a:xfrm>
          <a:custGeom>
            <a:rect b="b" l="l" r="r" t="t"/>
            <a:pathLst>
              <a:path extrusionOk="0" h="1665940" w="1652142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7" name="Google Shape;33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3398" y="0"/>
            <a:ext cx="727720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7"/>
          <p:cNvSpPr/>
          <p:nvPr/>
        </p:nvSpPr>
        <p:spPr>
          <a:xfrm>
            <a:off x="825538" y="1386909"/>
            <a:ext cx="325283" cy="328000"/>
          </a:xfrm>
          <a:custGeom>
            <a:rect b="b" l="l" r="r" t="t"/>
            <a:pathLst>
              <a:path extrusionOk="0" h="1665940" w="1652142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" name="Google Shape;34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7458" y="0"/>
            <a:ext cx="722908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8"/>
          <p:cNvSpPr/>
          <p:nvPr/>
        </p:nvSpPr>
        <p:spPr>
          <a:xfrm>
            <a:off x="825538" y="1386909"/>
            <a:ext cx="325283" cy="328000"/>
          </a:xfrm>
          <a:custGeom>
            <a:rect b="b" l="l" r="r" t="t"/>
            <a:pathLst>
              <a:path extrusionOk="0" h="1665940" w="1652142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9" name="Google Shape;34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6254" y="0"/>
            <a:ext cx="725149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9"/>
          <p:cNvSpPr/>
          <p:nvPr/>
        </p:nvSpPr>
        <p:spPr>
          <a:xfrm>
            <a:off x="825538" y="1386909"/>
            <a:ext cx="325283" cy="328000"/>
          </a:xfrm>
          <a:custGeom>
            <a:rect b="b" l="l" r="r" t="t"/>
            <a:pathLst>
              <a:path extrusionOk="0" h="1665940" w="1652142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5" name="Google Shape;35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3398" y="0"/>
            <a:ext cx="727720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"/>
          <p:cNvSpPr txBox="1"/>
          <p:nvPr>
            <p:ph type="title"/>
          </p:nvPr>
        </p:nvSpPr>
        <p:spPr>
          <a:xfrm>
            <a:off x="3131840" y="2355726"/>
            <a:ext cx="5472608" cy="3999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hr-HR"/>
              <a:t>Mogućnosti ProxMoxa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0"/>
          <p:cNvSpPr/>
          <p:nvPr/>
        </p:nvSpPr>
        <p:spPr>
          <a:xfrm>
            <a:off x="825538" y="1386909"/>
            <a:ext cx="325283" cy="328000"/>
          </a:xfrm>
          <a:custGeom>
            <a:rect b="b" l="l" r="r" t="t"/>
            <a:pathLst>
              <a:path extrusionOk="0" h="1665940" w="1652142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1" name="Google Shape;36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7503" y="0"/>
            <a:ext cx="728899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1"/>
          <p:cNvSpPr/>
          <p:nvPr/>
        </p:nvSpPr>
        <p:spPr>
          <a:xfrm>
            <a:off x="825538" y="1386909"/>
            <a:ext cx="325283" cy="328000"/>
          </a:xfrm>
          <a:custGeom>
            <a:rect b="b" l="l" r="r" t="t"/>
            <a:pathLst>
              <a:path extrusionOk="0" h="1665940" w="1652142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7" name="Google Shape;36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4163" y="0"/>
            <a:ext cx="717567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2"/>
          <p:cNvSpPr/>
          <p:nvPr/>
        </p:nvSpPr>
        <p:spPr>
          <a:xfrm>
            <a:off x="825538" y="1386909"/>
            <a:ext cx="325283" cy="328000"/>
          </a:xfrm>
          <a:custGeom>
            <a:rect b="b" l="l" r="r" t="t"/>
            <a:pathLst>
              <a:path extrusionOk="0" h="1665940" w="1652142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3" name="Google Shape;37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4593" y="0"/>
            <a:ext cx="723481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3"/>
          <p:cNvSpPr/>
          <p:nvPr/>
        </p:nvSpPr>
        <p:spPr>
          <a:xfrm>
            <a:off x="825538" y="1386909"/>
            <a:ext cx="325283" cy="328000"/>
          </a:xfrm>
          <a:custGeom>
            <a:rect b="b" l="l" r="r" t="t"/>
            <a:pathLst>
              <a:path extrusionOk="0" h="1665940" w="1652142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9" name="Google Shape;37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0821" y="699542"/>
            <a:ext cx="6663778" cy="4015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4"/>
          <p:cNvSpPr/>
          <p:nvPr/>
        </p:nvSpPr>
        <p:spPr>
          <a:xfrm>
            <a:off x="825538" y="1386909"/>
            <a:ext cx="325283" cy="328000"/>
          </a:xfrm>
          <a:custGeom>
            <a:rect b="b" l="l" r="r" t="t"/>
            <a:pathLst>
              <a:path extrusionOk="0" h="1665940" w="1652142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5" name="Google Shape;38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5092" y="0"/>
            <a:ext cx="613381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5"/>
          <p:cNvSpPr/>
          <p:nvPr/>
        </p:nvSpPr>
        <p:spPr>
          <a:xfrm>
            <a:off x="825538" y="1386909"/>
            <a:ext cx="325283" cy="328000"/>
          </a:xfrm>
          <a:custGeom>
            <a:rect b="b" l="l" r="r" t="t"/>
            <a:pathLst>
              <a:path extrusionOk="0" h="1665940" w="1652142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1" name="Google Shape;39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6"/>
          <p:cNvSpPr/>
          <p:nvPr/>
        </p:nvSpPr>
        <p:spPr>
          <a:xfrm>
            <a:off x="825538" y="1386909"/>
            <a:ext cx="325283" cy="328000"/>
          </a:xfrm>
          <a:custGeom>
            <a:rect b="b" l="l" r="r" t="t"/>
            <a:pathLst>
              <a:path extrusionOk="0" h="1665940" w="1652142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7" name="Google Shape;39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7"/>
          <p:cNvSpPr/>
          <p:nvPr/>
        </p:nvSpPr>
        <p:spPr>
          <a:xfrm>
            <a:off x="825538" y="1386909"/>
            <a:ext cx="325283" cy="328000"/>
          </a:xfrm>
          <a:custGeom>
            <a:rect b="b" l="l" r="r" t="t"/>
            <a:pathLst>
              <a:path extrusionOk="0" h="1665940" w="1652142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3" name="Google Shape;40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7134" y="0"/>
            <a:ext cx="9331134" cy="504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8"/>
          <p:cNvSpPr txBox="1"/>
          <p:nvPr>
            <p:ph type="title"/>
          </p:nvPr>
        </p:nvSpPr>
        <p:spPr>
          <a:xfrm>
            <a:off x="3131840" y="2355726"/>
            <a:ext cx="5472608" cy="3999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hr-HR" sz="2800">
                <a:latin typeface="Arial"/>
                <a:ea typeface="Arial"/>
                <a:cs typeface="Arial"/>
                <a:sym typeface="Arial"/>
              </a:rPr>
              <a:t>Dodavanje dodatne memorije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9"/>
          <p:cNvSpPr/>
          <p:nvPr/>
        </p:nvSpPr>
        <p:spPr>
          <a:xfrm>
            <a:off x="825538" y="1386909"/>
            <a:ext cx="325283" cy="328000"/>
          </a:xfrm>
          <a:custGeom>
            <a:rect b="b" l="l" r="r" t="t"/>
            <a:pathLst>
              <a:path extrusionOk="0" h="1665940" w="1652142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4" name="Google Shape;41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4"/>
          <p:cNvGrpSpPr/>
          <p:nvPr/>
        </p:nvGrpSpPr>
        <p:grpSpPr>
          <a:xfrm>
            <a:off x="1950834" y="483522"/>
            <a:ext cx="2880320" cy="2896624"/>
            <a:chOff x="515169" y="2020163"/>
            <a:chExt cx="2585081" cy="2275609"/>
          </a:xfrm>
        </p:grpSpPr>
        <p:sp>
          <p:nvSpPr>
            <p:cNvPr id="178" name="Google Shape;178;p4"/>
            <p:cNvSpPr txBox="1"/>
            <p:nvPr/>
          </p:nvSpPr>
          <p:spPr>
            <a:xfrm>
              <a:off x="515169" y="2337261"/>
              <a:ext cx="2585081" cy="19585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r-HR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ProxMox virtuelno okruženje (ProxMox Virtual Environment) ili skraćeno PVE predstavlja virtuelnu platformu programskog koda koja sadrži hipervizor.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r-HR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Hipervizor može pokretati operativne sisteme kao što su Linux i Windows, macOS, Minix.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r-HR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ProxMox podržava Linux kontejnere koji omogućavaju uštedu hardverskih resursa.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4"/>
            <p:cNvSpPr txBox="1"/>
            <p:nvPr/>
          </p:nvSpPr>
          <p:spPr>
            <a:xfrm>
              <a:off x="515169" y="2020163"/>
              <a:ext cx="2585081" cy="2176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hr-H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 ProxMox-u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" name="Google Shape;180;p4"/>
          <p:cNvGrpSpPr/>
          <p:nvPr/>
        </p:nvGrpSpPr>
        <p:grpSpPr>
          <a:xfrm>
            <a:off x="5342417" y="483521"/>
            <a:ext cx="2880322" cy="3819953"/>
            <a:chOff x="3316273" y="2010639"/>
            <a:chExt cx="2585082" cy="3000985"/>
          </a:xfrm>
        </p:grpSpPr>
        <p:sp>
          <p:nvSpPr>
            <p:cNvPr id="181" name="Google Shape;181;p4"/>
            <p:cNvSpPr txBox="1"/>
            <p:nvPr/>
          </p:nvSpPr>
          <p:spPr>
            <a:xfrm>
              <a:off x="3316273" y="2327736"/>
              <a:ext cx="2585081" cy="2683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r-HR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Jedna od najvećih prednosti je jednostavna upotreba, što je veoma korisno za manje iskusne korisnike ili učenike.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r-HR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Platforma je besplatna i omogućava pristup bilo kome.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r-HR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Obzirom da podržava i virtuelne mašine i kontejnere, ProxMox stvara fleksibilnost u odabiru tehnologije koja najbolje odgovara korisniku.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r-HR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Temelji se na stabilnoj i pouzdanoj arhitekturi, te kao takav osigurava kontinuitet u radu i ima odlične preformanse.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4"/>
            <p:cNvSpPr txBox="1"/>
            <p:nvPr/>
          </p:nvSpPr>
          <p:spPr>
            <a:xfrm>
              <a:off x="3316274" y="2010639"/>
              <a:ext cx="2585081" cy="2176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hr-H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Prednosti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0"/>
          <p:cNvSpPr/>
          <p:nvPr/>
        </p:nvSpPr>
        <p:spPr>
          <a:xfrm>
            <a:off x="825538" y="1386909"/>
            <a:ext cx="325283" cy="328000"/>
          </a:xfrm>
          <a:custGeom>
            <a:rect b="b" l="l" r="r" t="t"/>
            <a:pathLst>
              <a:path extrusionOk="0" h="1665940" w="1652142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0" name="Google Shape;42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2889" y="285431"/>
            <a:ext cx="7678222" cy="4572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1"/>
          <p:cNvSpPr/>
          <p:nvPr/>
        </p:nvSpPr>
        <p:spPr>
          <a:xfrm>
            <a:off x="825538" y="1386909"/>
            <a:ext cx="325283" cy="328000"/>
          </a:xfrm>
          <a:custGeom>
            <a:rect b="b" l="l" r="r" t="t"/>
            <a:pathLst>
              <a:path extrusionOk="0" h="1665940" w="1652142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6" name="Google Shape;42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994" y="304483"/>
            <a:ext cx="7602011" cy="4534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2"/>
          <p:cNvSpPr/>
          <p:nvPr/>
        </p:nvSpPr>
        <p:spPr>
          <a:xfrm>
            <a:off x="825538" y="1386909"/>
            <a:ext cx="325283" cy="328000"/>
          </a:xfrm>
          <a:custGeom>
            <a:rect b="b" l="l" r="r" t="t"/>
            <a:pathLst>
              <a:path extrusionOk="0" h="1665940" w="1652142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2" name="Google Shape;432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757" y="294957"/>
            <a:ext cx="7592485" cy="4553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3"/>
          <p:cNvSpPr txBox="1"/>
          <p:nvPr/>
        </p:nvSpPr>
        <p:spPr>
          <a:xfrm>
            <a:off x="2699792" y="3291830"/>
            <a:ext cx="17331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모바일 이미지 </a:t>
            </a:r>
            <a:endParaRPr/>
          </a:p>
        </p:txBody>
      </p:sp>
      <p:sp>
        <p:nvSpPr>
          <p:cNvPr id="438" name="Google Shape;438;p43"/>
          <p:cNvSpPr txBox="1"/>
          <p:nvPr/>
        </p:nvSpPr>
        <p:spPr>
          <a:xfrm>
            <a:off x="5148064" y="2645499"/>
            <a:ext cx="309634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Nakon što pritisnemo enter iskočit će nam prozror gdje ćemo od navedenih opcija izabrati gpt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9" name="Google Shape;439;p4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3096" r="3096" t="0"/>
          <a:stretch/>
        </p:blipFill>
        <p:spPr>
          <a:xfrm>
            <a:off x="1357764" y="1731146"/>
            <a:ext cx="2952328" cy="190573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4"/>
          <p:cNvSpPr/>
          <p:nvPr/>
        </p:nvSpPr>
        <p:spPr>
          <a:xfrm>
            <a:off x="825538" y="1386909"/>
            <a:ext cx="325283" cy="328000"/>
          </a:xfrm>
          <a:custGeom>
            <a:rect b="b" l="l" r="r" t="t"/>
            <a:pathLst>
              <a:path extrusionOk="0" h="1665940" w="1652142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5" name="Google Shape;44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7704" y="987574"/>
            <a:ext cx="5456647" cy="2985107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44"/>
          <p:cNvSpPr txBox="1"/>
          <p:nvPr/>
        </p:nvSpPr>
        <p:spPr>
          <a:xfrm>
            <a:off x="2051720" y="4155926"/>
            <a:ext cx="51845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Kliknemo enter pa idemo write&gt;yes&gt;quit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5"/>
          <p:cNvSpPr/>
          <p:nvPr/>
        </p:nvSpPr>
        <p:spPr>
          <a:xfrm>
            <a:off x="825538" y="1386909"/>
            <a:ext cx="325283" cy="328000"/>
          </a:xfrm>
          <a:custGeom>
            <a:rect b="b" l="l" r="r" t="t"/>
            <a:pathLst>
              <a:path extrusionOk="0" h="1665940" w="1652142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2" name="Google Shape;45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6"/>
          <p:cNvSpPr/>
          <p:nvPr/>
        </p:nvSpPr>
        <p:spPr>
          <a:xfrm>
            <a:off x="825538" y="1386909"/>
            <a:ext cx="325283" cy="328000"/>
          </a:xfrm>
          <a:custGeom>
            <a:rect b="b" l="l" r="r" t="t"/>
            <a:pathLst>
              <a:path extrusionOk="0" h="1665940" w="1652142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8" name="Google Shape;45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7"/>
          <p:cNvSpPr/>
          <p:nvPr/>
        </p:nvSpPr>
        <p:spPr>
          <a:xfrm>
            <a:off x="825538" y="1386909"/>
            <a:ext cx="325283" cy="328000"/>
          </a:xfrm>
          <a:custGeom>
            <a:rect b="b" l="l" r="r" t="t"/>
            <a:pathLst>
              <a:path extrusionOk="0" h="1665940" w="1652142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4" name="Google Shape;464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0"/>
          <p:cNvSpPr txBox="1"/>
          <p:nvPr>
            <p:ph type="title"/>
          </p:nvPr>
        </p:nvSpPr>
        <p:spPr>
          <a:xfrm>
            <a:off x="1043608" y="2924944"/>
            <a:ext cx="7056784" cy="533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hr-HR">
                <a:latin typeface="Arial"/>
                <a:ea typeface="Arial"/>
                <a:cs typeface="Arial"/>
                <a:sym typeface="Arial"/>
              </a:rPr>
              <a:t>Hvala na pažnji!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"/>
          <p:cNvSpPr/>
          <p:nvPr/>
        </p:nvSpPr>
        <p:spPr>
          <a:xfrm>
            <a:off x="3385188" y="2790339"/>
            <a:ext cx="422887" cy="426419"/>
          </a:xfrm>
          <a:custGeom>
            <a:rect b="b" l="l" r="r" t="t"/>
            <a:pathLst>
              <a:path extrusionOk="0" h="1665940" w="1652142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5"/>
          <p:cNvSpPr txBox="1"/>
          <p:nvPr/>
        </p:nvSpPr>
        <p:spPr>
          <a:xfrm>
            <a:off x="3186269" y="1532680"/>
            <a:ext cx="527416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Da bismo pokrenuli ProxMox, potrebno je da na računaru imamo instaliranu: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</a:pPr>
            <a:r>
              <a:rPr lang="hr-HR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neku viruelnu mašinu poput VMWare Workstation, Oracle VM VirtualBox, Hyper-V ili slično: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</a:pPr>
            <a:r>
              <a:rPr lang="hr-HR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ISO fajl ProxMox-a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5"/>
          <p:cNvSpPr txBox="1"/>
          <p:nvPr/>
        </p:nvSpPr>
        <p:spPr>
          <a:xfrm>
            <a:off x="2992977" y="3687138"/>
            <a:ext cx="120731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hr-HR" sz="12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VMWare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5"/>
          <p:cNvSpPr txBox="1"/>
          <p:nvPr/>
        </p:nvSpPr>
        <p:spPr>
          <a:xfrm>
            <a:off x="4370177" y="3687138"/>
            <a:ext cx="120731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hr-HR" sz="12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Oracle VM VirtualBox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5"/>
          <p:cNvSpPr txBox="1"/>
          <p:nvPr/>
        </p:nvSpPr>
        <p:spPr>
          <a:xfrm>
            <a:off x="5747377" y="3687138"/>
            <a:ext cx="120731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hr-HR" sz="12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Hyper-V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5"/>
          <p:cNvSpPr txBox="1"/>
          <p:nvPr/>
        </p:nvSpPr>
        <p:spPr>
          <a:xfrm>
            <a:off x="7124577" y="3687138"/>
            <a:ext cx="120731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hr-HR" sz="12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ProxMox</a:t>
            </a:r>
            <a:r>
              <a:rPr b="1" lang="hr-H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ISO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5"/>
          <p:cNvSpPr txBox="1"/>
          <p:nvPr>
            <p:ph type="title"/>
          </p:nvPr>
        </p:nvSpPr>
        <p:spPr>
          <a:xfrm>
            <a:off x="0" y="51471"/>
            <a:ext cx="9144000" cy="6480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None/>
            </a:pPr>
            <a:r>
              <a:rPr lang="hr-HR" sz="3000">
                <a:solidFill>
                  <a:schemeClr val="accent1"/>
                </a:solidFill>
              </a:rPr>
              <a:t>Šta nam je potrebno za korištenje ProxMox-a?</a:t>
            </a:r>
            <a:endParaRPr sz="3000">
              <a:solidFill>
                <a:schemeClr val="accent1"/>
              </a:solidFill>
            </a:endParaRPr>
          </a:p>
        </p:txBody>
      </p:sp>
      <p:pic>
        <p:nvPicPr>
          <p:cNvPr id="195" name="Google Shape;195;p5"/>
          <p:cNvPicPr preferRelativeResize="0"/>
          <p:nvPr>
            <p:ph idx="2" type="pic"/>
          </p:nvPr>
        </p:nvPicPr>
        <p:blipFill rotWithShape="1">
          <a:blip r:embed="rId7">
            <a:alphaModFix/>
          </a:blip>
          <a:srcRect b="0" l="18294" r="18293" t="0"/>
          <a:stretch/>
        </p:blipFill>
        <p:spPr>
          <a:xfrm>
            <a:off x="3024188" y="2608263"/>
            <a:ext cx="1152525" cy="1022350"/>
          </a:xfrm>
          <a:prstGeom prst="ellipse">
            <a:avLst/>
          </a:prstGeom>
          <a:solidFill>
            <a:srgbClr val="F2F2F2"/>
          </a:solidFill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6" name="Google Shape;196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168578" y="2578231"/>
            <a:ext cx="1201016" cy="1072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770951" y="2558587"/>
            <a:ext cx="1201016" cy="1072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373324" y="2554264"/>
            <a:ext cx="1201016" cy="1072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537713" y="2600198"/>
            <a:ext cx="989766" cy="989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807580" y="2894825"/>
            <a:ext cx="1132558" cy="391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401826" y="2764954"/>
            <a:ext cx="734519" cy="699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"/>
          <p:cNvSpPr txBox="1"/>
          <p:nvPr>
            <p:ph type="title"/>
          </p:nvPr>
        </p:nvSpPr>
        <p:spPr>
          <a:xfrm>
            <a:off x="3131840" y="2355726"/>
            <a:ext cx="5472608" cy="3999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hr-HR" sz="3000"/>
              <a:t>Adapcija postavki u BIOS-u</a:t>
            </a:r>
            <a:endParaRPr sz="3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"/>
          <p:cNvSpPr txBox="1"/>
          <p:nvPr>
            <p:ph type="title"/>
          </p:nvPr>
        </p:nvSpPr>
        <p:spPr>
          <a:xfrm>
            <a:off x="0" y="25735"/>
            <a:ext cx="9144000" cy="776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hr-HR">
                <a:solidFill>
                  <a:schemeClr val="accent1"/>
                </a:solidFill>
              </a:rPr>
              <a:t> Enable Virtualization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2" name="Google Shape;212;p7"/>
          <p:cNvSpPr/>
          <p:nvPr/>
        </p:nvSpPr>
        <p:spPr>
          <a:xfrm>
            <a:off x="4449688" y="2443031"/>
            <a:ext cx="914400" cy="91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7"/>
          <p:cNvSpPr/>
          <p:nvPr/>
        </p:nvSpPr>
        <p:spPr>
          <a:xfrm>
            <a:off x="5878996" y="2443031"/>
            <a:ext cx="914400" cy="91440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7"/>
          <p:cNvSpPr/>
          <p:nvPr/>
        </p:nvSpPr>
        <p:spPr>
          <a:xfrm>
            <a:off x="7308304" y="2443031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7"/>
          <p:cNvSpPr txBox="1"/>
          <p:nvPr/>
        </p:nvSpPr>
        <p:spPr>
          <a:xfrm>
            <a:off x="4211960" y="1275606"/>
            <a:ext cx="42840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Kako bismo mogli raditi na ProxMox-u potrebno je da najprije pristupimo BIOS-u, te da uključimo virtualizaciju.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7"/>
          <p:cNvSpPr/>
          <p:nvPr/>
        </p:nvSpPr>
        <p:spPr>
          <a:xfrm>
            <a:off x="6101134" y="2701472"/>
            <a:ext cx="470125" cy="397518"/>
          </a:xfrm>
          <a:custGeom>
            <a:rect b="b" l="l" r="r" t="t"/>
            <a:pathLst>
              <a:path extrusionOk="0" h="2313707" w="2736304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7"/>
          <p:cNvSpPr/>
          <p:nvPr/>
        </p:nvSpPr>
        <p:spPr>
          <a:xfrm>
            <a:off x="7627663" y="2661686"/>
            <a:ext cx="275683" cy="477091"/>
          </a:xfrm>
          <a:custGeom>
            <a:rect b="b" l="l" r="r" t="t"/>
            <a:pathLst>
              <a:path extrusionOk="0" h="3240000" w="1872208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7"/>
          <p:cNvSpPr/>
          <p:nvPr/>
        </p:nvSpPr>
        <p:spPr>
          <a:xfrm>
            <a:off x="4737237" y="2661686"/>
            <a:ext cx="339302" cy="477091"/>
          </a:xfrm>
          <a:custGeom>
            <a:rect b="b" l="l" r="r" t="t"/>
            <a:pathLst>
              <a:path extrusionOk="0" h="3240000" w="2304256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9" name="Google Shape;219;p7"/>
          <p:cNvGrpSpPr/>
          <p:nvPr/>
        </p:nvGrpSpPr>
        <p:grpSpPr>
          <a:xfrm>
            <a:off x="4330824" y="3646049"/>
            <a:ext cx="1152128" cy="676219"/>
            <a:chOff x="1472558" y="998559"/>
            <a:chExt cx="2310904" cy="676219"/>
          </a:xfrm>
        </p:grpSpPr>
        <p:sp>
          <p:nvSpPr>
            <p:cNvPr id="220" name="Google Shape;220;p7"/>
            <p:cNvSpPr txBox="1"/>
            <p:nvPr/>
          </p:nvSpPr>
          <p:spPr>
            <a:xfrm>
              <a:off x="1472558" y="1213113"/>
              <a:ext cx="231090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r-HR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Restatrovati računar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7"/>
            <p:cNvSpPr txBox="1"/>
            <p:nvPr/>
          </p:nvSpPr>
          <p:spPr>
            <a:xfrm>
              <a:off x="1472558" y="998559"/>
              <a:ext cx="231090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hr-HR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Prvi Korak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2" name="Google Shape;222;p7"/>
          <p:cNvGrpSpPr/>
          <p:nvPr/>
        </p:nvGrpSpPr>
        <p:grpSpPr>
          <a:xfrm>
            <a:off x="5760132" y="3646049"/>
            <a:ext cx="1152128" cy="860885"/>
            <a:chOff x="1472558" y="998559"/>
            <a:chExt cx="2310904" cy="860885"/>
          </a:xfrm>
        </p:grpSpPr>
        <p:sp>
          <p:nvSpPr>
            <p:cNvPr id="223" name="Google Shape;223;p7"/>
            <p:cNvSpPr txBox="1"/>
            <p:nvPr/>
          </p:nvSpPr>
          <p:spPr>
            <a:xfrm>
              <a:off x="1472558" y="1213113"/>
              <a:ext cx="2310904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r-HR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Pokrenuti BIOS(delete, ecs, f1, f2, f4)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7"/>
            <p:cNvSpPr txBox="1"/>
            <p:nvPr/>
          </p:nvSpPr>
          <p:spPr>
            <a:xfrm>
              <a:off x="1472558" y="998559"/>
              <a:ext cx="231090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hr-HR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Drugi korak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" name="Google Shape;225;p7"/>
          <p:cNvGrpSpPr/>
          <p:nvPr/>
        </p:nvGrpSpPr>
        <p:grpSpPr>
          <a:xfrm>
            <a:off x="7189440" y="3646049"/>
            <a:ext cx="1152128" cy="1045551"/>
            <a:chOff x="1472558" y="998559"/>
            <a:chExt cx="2310904" cy="1045551"/>
          </a:xfrm>
        </p:grpSpPr>
        <p:sp>
          <p:nvSpPr>
            <p:cNvPr id="226" name="Google Shape;226;p7"/>
            <p:cNvSpPr txBox="1"/>
            <p:nvPr/>
          </p:nvSpPr>
          <p:spPr>
            <a:xfrm>
              <a:off x="1472558" y="1213113"/>
              <a:ext cx="2310904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r-HR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Pronaći Vitrualization Technology u postavkama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7"/>
            <p:cNvSpPr txBox="1"/>
            <p:nvPr/>
          </p:nvSpPr>
          <p:spPr>
            <a:xfrm>
              <a:off x="1472558" y="998559"/>
              <a:ext cx="231090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hr-HR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Treći korak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28" name="Google Shape;228;p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307" r="1307" t="0"/>
          <a:stretch/>
        </p:blipFill>
        <p:spPr>
          <a:xfrm>
            <a:off x="675616" y="1443924"/>
            <a:ext cx="3104295" cy="213593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8"/>
          <p:cNvSpPr txBox="1"/>
          <p:nvPr>
            <p:ph type="title"/>
          </p:nvPr>
        </p:nvSpPr>
        <p:spPr>
          <a:xfrm>
            <a:off x="3131840" y="2355726"/>
            <a:ext cx="5472608" cy="3999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hr-HR" sz="3000"/>
              <a:t>Instalacija</a:t>
            </a:r>
            <a:endParaRPr sz="3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9812" l="18855" r="23761" t="8747"/>
          <a:stretch/>
        </p:blipFill>
        <p:spPr>
          <a:xfrm>
            <a:off x="0" y="31811"/>
            <a:ext cx="9144000" cy="511168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239" name="Google Shape;239;p9"/>
          <p:cNvSpPr/>
          <p:nvPr/>
        </p:nvSpPr>
        <p:spPr>
          <a:xfrm>
            <a:off x="2123728" y="3939902"/>
            <a:ext cx="4896544" cy="12035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9"/>
          <p:cNvSpPr txBox="1"/>
          <p:nvPr/>
        </p:nvSpPr>
        <p:spPr>
          <a:xfrm>
            <a:off x="2627784" y="4057979"/>
            <a:ext cx="3888432" cy="967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lang="hr-H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Najprije ćemo pokrenuti našu vituelnu mašinu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ntents Slide Master">
  <a:themeElements>
    <a:clrScheme name="ALLPPT-COLOR-A0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ver and End Slide Master">
  <a:themeElements>
    <a:clrScheme name="ALLPPT-COLOR-A0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ection Break Slide Master">
  <a:themeElements>
    <a:clrScheme name="ALLPPT-COLOR-A0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2016-11-07T07:00:36Z</dcterms:created>
  <dc:creator>googleslidesppt.com;allppt.com</dc:creator>
</cp:coreProperties>
</file>