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5"/>
  </p:notesMasterIdLst>
  <p:sldIdLst>
    <p:sldId id="277" r:id="rId6"/>
    <p:sldId id="309" r:id="rId7"/>
    <p:sldId id="307" r:id="rId8"/>
    <p:sldId id="308" r:id="rId9"/>
    <p:sldId id="324" r:id="rId10"/>
    <p:sldId id="325" r:id="rId11"/>
    <p:sldId id="326" r:id="rId12"/>
    <p:sldId id="327" r:id="rId13"/>
    <p:sldId id="328" r:id="rId14"/>
    <p:sldId id="335" r:id="rId15"/>
    <p:sldId id="330" r:id="rId16"/>
    <p:sldId id="331" r:id="rId17"/>
    <p:sldId id="332" r:id="rId18"/>
    <p:sldId id="333" r:id="rId19"/>
    <p:sldId id="336" r:id="rId20"/>
    <p:sldId id="329" r:id="rId21"/>
    <p:sldId id="321" r:id="rId22"/>
    <p:sldId id="313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9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2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76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5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4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3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3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b0/frontendworksho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TWO: CSS BASICS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isplay: block;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padding: 30px 20px 30px 20px;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argin: 5px 10px 5px 10px;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loat: left;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(and 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clearfix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idth: 100%;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height: 30px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;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color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font-family (more in week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3)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font-size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line-height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text-align</a:t>
            </a:r>
          </a:p>
        </p:txBody>
      </p:sp>
    </p:spTree>
    <p:extLst>
      <p:ext uri="{BB962C8B-B14F-4D97-AF65-F5344CB8AC3E}">
        <p14:creationId xmlns:p14="http://schemas.microsoft.com/office/powerpoint/2010/main" val="19709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Let’s build!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20287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Live coding / working session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Page Layout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Header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Main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Aside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Homework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195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Complete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layout of your page using CSS.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Use the “week two” folder (available on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example as a guide.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/glenb0/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frontendworkshop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Week TWO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70" y="1243245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Targeting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Styling our page / live coding  session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advanced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advanced (mobile-first, breakpoints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/ JS (jQuery)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10008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pairs HTML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with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attributes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Cascading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Style Sheet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Cascading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 - How a browser reads the file and applies it to a website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Style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Consists of style attributes you can apply to HTML elements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Sheet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- It’s a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file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 have their own default stylesheets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Cascade: Given two attributes, the last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green-</a:t>
            </a:r>
            <a:r>
              <a:rPr lang="nl-NL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colored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5" y="2568026"/>
            <a:ext cx="1651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Specificity: Given two attributes, the more specific one </a:t>
            </a:r>
            <a:r>
              <a:rPr lang="en-US" sz="2800" b="1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wins</a:t>
            </a:r>
          </a:p>
          <a:p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 smtClean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endParaRPr lang="nl-NL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The &lt;p&gt;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elements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&lt;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footer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&gt; element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will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be</a:t>
            </a:r>
            <a:r>
              <a:rPr lang="nl-NL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12px big.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6" y="2440152"/>
            <a:ext cx="1892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Ways to target HTML Elements: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Name - h1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Class - .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location &lt;p class=“location”&gt;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ID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- #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photos &lt;p id=“my-location”&gt;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Pseudo-selectors -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a:hover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How Does CSS Work?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Combos: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body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h1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p.location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#photos 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#</a:t>
            </a:r>
            <a:r>
              <a:rPr lang="en-US" sz="2800" dirty="0" err="1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photos.myClass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main #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photos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{ </a:t>
            </a:r>
            <a:r>
              <a:rPr lang="is-I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…</a:t>
            </a:r>
            <a:r>
              <a:rPr lang="en-US" sz="2800" dirty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}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[class=“^col-”]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Common CSS Attributes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Layout</a:t>
            </a:r>
            <a:r>
              <a:rPr lang="en-US" sz="280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: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display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padding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margin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float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width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PT Mono" charset="0"/>
                <a:ea typeface="PT Mono" charset="0"/>
                <a:cs typeface="PT Mono" charset="0"/>
              </a:rPr>
              <a:t>height</a:t>
            </a:r>
            <a:endParaRPr lang="en-US" sz="2800" dirty="0">
              <a:solidFill>
                <a:schemeClr val="bg1"/>
              </a:solidFill>
              <a:latin typeface="PT Mono" charset="0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18999</TotalTime>
  <Words>489</Words>
  <Application>Microsoft Macintosh PowerPoint</Application>
  <PresentationFormat>Widescreen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PT Mono</vt:lpstr>
      <vt:lpstr>Arial</vt:lpstr>
      <vt:lpstr>DD_White v1</vt:lpstr>
      <vt:lpstr>DD_Black v1</vt:lpstr>
      <vt:lpstr>Front End Development workshop</vt:lpstr>
      <vt:lpstr>Week TWO</vt:lpstr>
      <vt:lpstr>Review</vt:lpstr>
      <vt:lpstr>How Does CSS Work?</vt:lpstr>
      <vt:lpstr>How Does CSS Work?</vt:lpstr>
      <vt:lpstr>How Does CSS Work?</vt:lpstr>
      <vt:lpstr>How Does CSS Work?</vt:lpstr>
      <vt:lpstr>How Does CSS Work?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Common CSS Attributes</vt:lpstr>
      <vt:lpstr>Let’s build!</vt:lpstr>
      <vt:lpstr>Homework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371</cp:revision>
  <dcterms:created xsi:type="dcterms:W3CDTF">2015-04-29T05:06:11Z</dcterms:created>
  <dcterms:modified xsi:type="dcterms:W3CDTF">2016-11-08T23:15:12Z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