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5"/>
  </p:notesMasterIdLst>
  <p:sldIdLst>
    <p:sldId id="277" r:id="rId6"/>
    <p:sldId id="309" r:id="rId7"/>
    <p:sldId id="307" r:id="rId8"/>
    <p:sldId id="308" r:id="rId9"/>
    <p:sldId id="324" r:id="rId10"/>
    <p:sldId id="325" r:id="rId11"/>
    <p:sldId id="326" r:id="rId12"/>
    <p:sldId id="327" r:id="rId13"/>
    <p:sldId id="328" r:id="rId14"/>
    <p:sldId id="335" r:id="rId15"/>
    <p:sldId id="330" r:id="rId16"/>
    <p:sldId id="331" r:id="rId17"/>
    <p:sldId id="332" r:id="rId18"/>
    <p:sldId id="333" r:id="rId19"/>
    <p:sldId id="336" r:id="rId20"/>
    <p:sldId id="329" r:id="rId21"/>
    <p:sldId id="321" r:id="rId22"/>
    <p:sldId id="313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9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TWO: CSS BASICS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  <a:endParaRPr lang="en-US" sz="28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height: 30px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font-family (more in week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3)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line-height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19709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20287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Page Layout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195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layout of your page using CSS.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two”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TWO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370" y="1243245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How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Does CSS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Work?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CSS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Attributes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Styling our page / live coding 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session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10008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pairs 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attributes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Cascading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Sheet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Cascading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 - How a browser reads the file and applies it to a website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Style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Consists of style attributes you can apply to HTML elements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Sheet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It’s a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have their own default stylesheets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Cascade: Given two attributes, the last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green-</a:t>
            </a:r>
            <a:r>
              <a:rPr lang="nl-NL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colored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5" y="2568026"/>
            <a:ext cx="1651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Specificity: Given two attributes, the more specific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12px big.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6" y="2440152"/>
            <a:ext cx="1892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Ways to target HTML Elements: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Name - h1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Class - .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location &lt;p class=“location”&gt;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ID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#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photos &lt;p id=“my-location”&gt;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Pseudo-selectors -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a:hover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Combos: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body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h1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p.location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#photos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photos.myClass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[class=“^col-”]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489</Words>
  <Application>Microsoft Macintosh PowerPoint</Application>
  <PresentationFormat>Widescreen</PresentationFormat>
  <Paragraphs>157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Week TWO</vt:lpstr>
      <vt:lpstr>Review</vt:lpstr>
      <vt:lpstr>How Does CSS Work?</vt:lpstr>
      <vt:lpstr>How Does CSS Work?</vt:lpstr>
      <vt:lpstr>How Does CSS Work?</vt:lpstr>
      <vt:lpstr>How Does CSS Work?</vt:lpstr>
      <vt:lpstr>How Does CSS Work?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Let’s build!</vt:lpstr>
      <vt:lpstr>Homework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370</cp:revision>
  <dcterms:created xsi:type="dcterms:W3CDTF">2015-04-29T05:06:11Z</dcterms:created>
  <dcterms:modified xsi:type="dcterms:W3CDTF">2016-11-07T22:44:49Z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