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18"/>
  </p:notesMasterIdLst>
  <p:sldIdLst>
    <p:sldId id="277" r:id="rId6"/>
    <p:sldId id="307" r:id="rId7"/>
    <p:sldId id="336" r:id="rId8"/>
    <p:sldId id="343" r:id="rId9"/>
    <p:sldId id="308" r:id="rId10"/>
    <p:sldId id="344" r:id="rId11"/>
    <p:sldId id="348" r:id="rId12"/>
    <p:sldId id="345" r:id="rId13"/>
    <p:sldId id="346" r:id="rId14"/>
    <p:sldId id="349" r:id="rId15"/>
    <p:sldId id="347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6291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208" y="6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1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3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42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99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download" TargetMode="External"/><Relationship Id="rId4" Type="http://schemas.openxmlformats.org/officeDocument/2006/relationships/hyperlink" Target="https://github.com/glenelkins/front-end-workshop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04883" y="1122362"/>
            <a:ext cx="10212330" cy="3891071"/>
          </a:xfrm>
        </p:spPr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173" y="5145843"/>
            <a:ext cx="336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FOUR: </a:t>
            </a:r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JAVASCRIPT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jQuery?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5964" y="2752848"/>
            <a:ext cx="2486806" cy="65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 collection of pre-built </a:t>
            </a:r>
            <a:r>
              <a:rPr lang="en-US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functions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1295" y="3915199"/>
            <a:ext cx="3178872" cy="94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Reduces the amount of </a:t>
            </a:r>
            <a:r>
              <a:rPr lang="en-US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needed to do common </a:t>
            </a:r>
            <a:r>
              <a:rPr lang="en-US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javascripty</a:t>
            </a:r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things</a:t>
            </a:r>
            <a:endParaRPr lang="en-US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589291"/>
            <a:ext cx="10658959" cy="66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 is a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framework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that makes writing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easier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40925" y="2364439"/>
            <a:ext cx="1358713" cy="1395772"/>
            <a:chOff x="2977685" y="4393247"/>
            <a:chExt cx="1358713" cy="1395772"/>
          </a:xfrm>
        </p:grpSpPr>
        <p:grpSp>
          <p:nvGrpSpPr>
            <p:cNvPr id="12" name="Group 11"/>
            <p:cNvGrpSpPr/>
            <p:nvPr/>
          </p:nvGrpSpPr>
          <p:grpSpPr>
            <a:xfrm>
              <a:off x="2977685" y="4393247"/>
              <a:ext cx="1358713" cy="1395772"/>
              <a:chOff x="6357319" y="285348"/>
              <a:chExt cx="1358713" cy="139577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/>
              <p:cNvSpPr/>
              <p:nvPr/>
            </p:nvSpPr>
            <p:spPr>
              <a:xfrm rot="2350763">
                <a:off x="7299591" y="285348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07" y="4708121"/>
              <a:ext cx="822862" cy="803081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8798038" y="2217611"/>
            <a:ext cx="1358713" cy="1542600"/>
            <a:chOff x="7469276" y="1734294"/>
            <a:chExt cx="1358713" cy="1542600"/>
          </a:xfrm>
        </p:grpSpPr>
        <p:grpSp>
          <p:nvGrpSpPr>
            <p:cNvPr id="17" name="Group 16"/>
            <p:cNvGrpSpPr/>
            <p:nvPr/>
          </p:nvGrpSpPr>
          <p:grpSpPr>
            <a:xfrm>
              <a:off x="7469276" y="1734294"/>
              <a:ext cx="1358713" cy="1542600"/>
              <a:chOff x="6357319" y="138520"/>
              <a:chExt cx="1358713" cy="1542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riangle 19"/>
              <p:cNvSpPr/>
              <p:nvPr/>
            </p:nvSpPr>
            <p:spPr>
              <a:xfrm rot="21299252">
                <a:off x="6803530" y="138520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4549" y="2176636"/>
              <a:ext cx="990355" cy="841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44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Next Week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) - basics</a:t>
            </a:r>
          </a:p>
        </p:txBody>
      </p:sp>
    </p:spTree>
    <p:extLst>
      <p:ext uri="{BB962C8B-B14F-4D97-AF65-F5344CB8AC3E}">
        <p14:creationId xmlns:p14="http://schemas.microsoft.com/office/powerpoint/2010/main" val="10131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References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github.com/glenelkins/front-end-workshop)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basics</a:t>
            </a: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29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basics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37586" y="3574450"/>
            <a:ext cx="4054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Custom fonts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Backgrounds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Media queries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56690" y="3915398"/>
            <a:ext cx="374862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This week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 (jQuery)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9875" y="3574450"/>
            <a:ext cx="41734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is jQuery?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Animations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Event handling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85512" y="4541044"/>
            <a:ext cx="239201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can: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Change the HTML (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ocument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O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bject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odel)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</a:t>
            </a:r>
            <a:r>
              <a:rPr lang="en-US" sz="20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DOM</a:t>
            </a:r>
            <a:r>
              <a:rPr lang="en-US" sz="2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defines </a:t>
            </a:r>
            <a:r>
              <a:rPr lang="en-US" sz="20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logical structure of documents and the way a document is accessed and manipulated</a:t>
            </a:r>
            <a:r>
              <a:rPr lang="en-US" sz="2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JS can populate HTML with data (Angular, React, </a:t>
            </a:r>
            <a:r>
              <a:rPr lang="en-US" sz="20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…)</a:t>
            </a:r>
            <a:endParaRPr lang="en-US" sz="20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Access the internet in the background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(AJAX)</a:t>
            </a: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Using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, let’s show one image at first, and the rest on click.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62" y="3846785"/>
            <a:ext cx="2173887" cy="1970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3115777"/>
            <a:ext cx="2046575" cy="359517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550979" y="4939862"/>
            <a:ext cx="2007476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Notes: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Load scripts at the end of HTML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document.ready</a:t>
            </a:r>
            <a:r>
              <a:rPr lang="en-US" sz="280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();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onsole.log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();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jQuery?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66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 is a framework that makes writing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easier</a:t>
            </a:r>
          </a:p>
        </p:txBody>
      </p:sp>
    </p:spTree>
    <p:extLst>
      <p:ext uri="{BB962C8B-B14F-4D97-AF65-F5344CB8AC3E}">
        <p14:creationId xmlns:p14="http://schemas.microsoft.com/office/powerpoint/2010/main" val="14208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jQuery?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5964" y="2752848"/>
            <a:ext cx="2486806" cy="65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 collection of pre-built </a:t>
            </a:r>
            <a:r>
              <a:rPr lang="en-US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functions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589291"/>
            <a:ext cx="10658959" cy="66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 is a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framework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that makes writing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easier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40925" y="2364439"/>
            <a:ext cx="1358713" cy="1395772"/>
            <a:chOff x="2977685" y="4393247"/>
            <a:chExt cx="1358713" cy="1395772"/>
          </a:xfrm>
        </p:grpSpPr>
        <p:grpSp>
          <p:nvGrpSpPr>
            <p:cNvPr id="12" name="Group 11"/>
            <p:cNvGrpSpPr/>
            <p:nvPr/>
          </p:nvGrpSpPr>
          <p:grpSpPr>
            <a:xfrm>
              <a:off x="2977685" y="4393247"/>
              <a:ext cx="1358713" cy="1395772"/>
              <a:chOff x="6357319" y="285348"/>
              <a:chExt cx="1358713" cy="139577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/>
              <p:cNvSpPr/>
              <p:nvPr/>
            </p:nvSpPr>
            <p:spPr>
              <a:xfrm rot="2350763">
                <a:off x="7299591" y="285348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07" y="4708121"/>
              <a:ext cx="822862" cy="803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8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23917</TotalTime>
  <Words>315</Words>
  <Application>Microsoft Macintosh PowerPoint</Application>
  <PresentationFormat>Widescreen</PresentationFormat>
  <Paragraphs>80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Arial</vt:lpstr>
      <vt:lpstr>DD_White v1</vt:lpstr>
      <vt:lpstr>DD_Black v1</vt:lpstr>
      <vt:lpstr>Front End Development workshop</vt:lpstr>
      <vt:lpstr>Review</vt:lpstr>
      <vt:lpstr>Review</vt:lpstr>
      <vt:lpstr>This week</vt:lpstr>
      <vt:lpstr>What is javascript?</vt:lpstr>
      <vt:lpstr>What is javascript?</vt:lpstr>
      <vt:lpstr>What is javascript?</vt:lpstr>
      <vt:lpstr>What is jQuery?</vt:lpstr>
      <vt:lpstr>What is jQuery?</vt:lpstr>
      <vt:lpstr>What is jQuery?</vt:lpstr>
      <vt:lpstr>Next Week</vt:lpstr>
      <vt:lpstr>References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404</cp:revision>
  <cp:lastPrinted>2016-10-18T21:00:34Z</cp:lastPrinted>
  <dcterms:created xsi:type="dcterms:W3CDTF">2015-04-29T05:06:11Z</dcterms:created>
  <dcterms:modified xsi:type="dcterms:W3CDTF">2016-11-07T23:04:55Z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