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28"/>
  </p:notesMasterIdLst>
  <p:sldIdLst>
    <p:sldId id="277" r:id="rId6"/>
    <p:sldId id="307" r:id="rId7"/>
    <p:sldId id="336" r:id="rId8"/>
    <p:sldId id="343" r:id="rId9"/>
    <p:sldId id="308" r:id="rId10"/>
    <p:sldId id="350" r:id="rId11"/>
    <p:sldId id="351" r:id="rId12"/>
    <p:sldId id="353" r:id="rId13"/>
    <p:sldId id="352" r:id="rId14"/>
    <p:sldId id="354" r:id="rId15"/>
    <p:sldId id="355" r:id="rId16"/>
    <p:sldId id="356" r:id="rId17"/>
    <p:sldId id="363" r:id="rId18"/>
    <p:sldId id="364" r:id="rId19"/>
    <p:sldId id="359" r:id="rId20"/>
    <p:sldId id="357" r:id="rId21"/>
    <p:sldId id="349" r:id="rId22"/>
    <p:sldId id="358" r:id="rId23"/>
    <p:sldId id="362" r:id="rId24"/>
    <p:sldId id="360" r:id="rId25"/>
    <p:sldId id="361" r:id="rId26"/>
    <p:sldId id="32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4" autoAdjust="0"/>
    <p:restoredTop sz="96291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55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0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91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30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7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6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0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9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5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5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github.com)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heroku.com)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treeapp.com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download" TargetMode="External"/><Relationship Id="rId4" Type="http://schemas.openxmlformats.org/officeDocument/2006/relationships/hyperlink" Target="https://github.com/glenelkins/front-end-workshop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04883" y="1122362"/>
            <a:ext cx="10212330" cy="3891071"/>
          </a:xfrm>
        </p:spPr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173" y="514584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FIVE: Hosting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HOSTING?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Computers that live in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server farms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that respond to your web browser and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you the website.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18283" y="372512"/>
            <a:ext cx="1358713" cy="1451137"/>
            <a:chOff x="6357319" y="322407"/>
            <a:chExt cx="1358713" cy="1451137"/>
          </a:xfrm>
        </p:grpSpPr>
        <p:grpSp>
          <p:nvGrpSpPr>
            <p:cNvPr id="9" name="Group 8"/>
            <p:cNvGrpSpPr/>
            <p:nvPr/>
          </p:nvGrpSpPr>
          <p:grpSpPr>
            <a:xfrm>
              <a:off x="6357319" y="322407"/>
              <a:ext cx="1358713" cy="1358713"/>
              <a:chOff x="7509714" y="2696010"/>
              <a:chExt cx="1972489" cy="19724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509714" y="2696010"/>
                <a:ext cx="1972489" cy="1972489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1433" y="2793635"/>
                <a:ext cx="1778887" cy="1489182"/>
              </a:xfrm>
              <a:prstGeom prst="rect">
                <a:avLst/>
              </a:prstGeom>
            </p:spPr>
          </p:pic>
        </p:grpSp>
        <p:sp>
          <p:nvSpPr>
            <p:cNvPr id="10" name="Triangle 9"/>
            <p:cNvSpPr/>
            <p:nvPr/>
          </p:nvSpPr>
          <p:spPr>
            <a:xfrm rot="-9060000">
              <a:off x="6464417" y="1570942"/>
              <a:ext cx="392514" cy="2026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8603" y="2461230"/>
            <a:ext cx="1444185" cy="1358713"/>
            <a:chOff x="3681046" y="3115777"/>
            <a:chExt cx="1444185" cy="1358713"/>
          </a:xfrm>
        </p:grpSpPr>
        <p:grpSp>
          <p:nvGrpSpPr>
            <p:cNvPr id="13" name="Group 12"/>
            <p:cNvGrpSpPr/>
            <p:nvPr/>
          </p:nvGrpSpPr>
          <p:grpSpPr>
            <a:xfrm>
              <a:off x="3681046" y="3115777"/>
              <a:ext cx="1444185" cy="1358713"/>
              <a:chOff x="6271847" y="322407"/>
              <a:chExt cx="1444185" cy="135871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/>
              <p:cNvSpPr/>
              <p:nvPr/>
            </p:nvSpPr>
            <p:spPr>
              <a:xfrm rot="18110616">
                <a:off x="6176891" y="543215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946" y="3365583"/>
              <a:ext cx="947856" cy="78265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4" y="4129796"/>
            <a:ext cx="1517591" cy="12530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0966" y="5367946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http://www.facebook.com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3533" y="4360384"/>
            <a:ext cx="6012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7" idx="3"/>
          </p:cNvCxnSpPr>
          <p:nvPr/>
        </p:nvCxnSpPr>
        <p:spPr>
          <a:xfrm>
            <a:off x="2637055" y="4756345"/>
            <a:ext cx="10784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83507" y="3975723"/>
            <a:ext cx="1634012" cy="1424682"/>
            <a:chOff x="3740298" y="4489503"/>
            <a:chExt cx="1634012" cy="142468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298" y="4489503"/>
              <a:ext cx="1255181" cy="91807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6647" y="4948540"/>
              <a:ext cx="757663" cy="55417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9713" y="4996110"/>
              <a:ext cx="1255181" cy="918075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743218" y="5366779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DNS Server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95326" y="4711848"/>
            <a:ext cx="10784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00" y="3992948"/>
            <a:ext cx="1681263" cy="140745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564038" y="5366779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Server farm</a:t>
            </a:r>
          </a:p>
        </p:txBody>
      </p:sp>
    </p:spTree>
    <p:extLst>
      <p:ext uri="{BB962C8B-B14F-4D97-AF65-F5344CB8AC3E}">
        <p14:creationId xmlns:p14="http://schemas.microsoft.com/office/powerpoint/2010/main" val="17915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HOSTING?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Computers that live in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server farms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that respond to your web browser and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you the website.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18283" y="372512"/>
            <a:ext cx="1358713" cy="1451137"/>
            <a:chOff x="6357319" y="322407"/>
            <a:chExt cx="1358713" cy="1451137"/>
          </a:xfrm>
        </p:grpSpPr>
        <p:grpSp>
          <p:nvGrpSpPr>
            <p:cNvPr id="9" name="Group 8"/>
            <p:cNvGrpSpPr/>
            <p:nvPr/>
          </p:nvGrpSpPr>
          <p:grpSpPr>
            <a:xfrm>
              <a:off x="6357319" y="322407"/>
              <a:ext cx="1358713" cy="1358713"/>
              <a:chOff x="7509714" y="2696010"/>
              <a:chExt cx="1972489" cy="19724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509714" y="2696010"/>
                <a:ext cx="1972489" cy="1972489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1433" y="2793635"/>
                <a:ext cx="1778887" cy="1489182"/>
              </a:xfrm>
              <a:prstGeom prst="rect">
                <a:avLst/>
              </a:prstGeom>
            </p:spPr>
          </p:pic>
        </p:grpSp>
        <p:sp>
          <p:nvSpPr>
            <p:cNvPr id="10" name="Triangle 9"/>
            <p:cNvSpPr/>
            <p:nvPr/>
          </p:nvSpPr>
          <p:spPr>
            <a:xfrm rot="-9060000">
              <a:off x="6464417" y="1570942"/>
              <a:ext cx="392514" cy="2026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8603" y="2461230"/>
            <a:ext cx="1444185" cy="1358713"/>
            <a:chOff x="3681046" y="3115777"/>
            <a:chExt cx="1444185" cy="1358713"/>
          </a:xfrm>
        </p:grpSpPr>
        <p:grpSp>
          <p:nvGrpSpPr>
            <p:cNvPr id="13" name="Group 12"/>
            <p:cNvGrpSpPr/>
            <p:nvPr/>
          </p:nvGrpSpPr>
          <p:grpSpPr>
            <a:xfrm>
              <a:off x="3681046" y="3115777"/>
              <a:ext cx="1444185" cy="1358713"/>
              <a:chOff x="6271847" y="322407"/>
              <a:chExt cx="1444185" cy="135871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/>
              <p:cNvSpPr/>
              <p:nvPr/>
            </p:nvSpPr>
            <p:spPr>
              <a:xfrm rot="18110616">
                <a:off x="6176891" y="543215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946" y="3365583"/>
              <a:ext cx="947856" cy="78265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4" y="4129796"/>
            <a:ext cx="1517591" cy="12530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0966" y="5367946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http://www.facebook.com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3533" y="4360384"/>
            <a:ext cx="6012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68" y="4147308"/>
            <a:ext cx="1517591" cy="125309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7" idx="3"/>
          </p:cNvCxnSpPr>
          <p:nvPr/>
        </p:nvCxnSpPr>
        <p:spPr>
          <a:xfrm>
            <a:off x="2637055" y="4756345"/>
            <a:ext cx="10784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83507" y="3975723"/>
            <a:ext cx="1634012" cy="1424682"/>
            <a:chOff x="3740298" y="4489503"/>
            <a:chExt cx="1634012" cy="142468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298" y="4489503"/>
              <a:ext cx="1255181" cy="91807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6647" y="4948540"/>
              <a:ext cx="757663" cy="55417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9713" y="4996110"/>
              <a:ext cx="1255181" cy="918075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743218" y="5366779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DNS Server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95326" y="4711848"/>
            <a:ext cx="10784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00" y="3992948"/>
            <a:ext cx="1681263" cy="140745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564038" y="5366779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Server farm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61963" y="4756345"/>
            <a:ext cx="10784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40982" y="5351748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13168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is one kind of “source control”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Helps manage, combine and merge code from different places into one version. This is called a “repository.”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Multiple developers can work on the same project, if they’re all combining their code with something like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is a company that stores repositories for developers.</a:t>
            </a:r>
          </a:p>
        </p:txBody>
      </p:sp>
    </p:spTree>
    <p:extLst>
      <p:ext uri="{BB962C8B-B14F-4D97-AF65-F5344CB8AC3E}">
        <p14:creationId xmlns:p14="http://schemas.microsoft.com/office/powerpoint/2010/main" val="8752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is one kind of “source control”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Helps manage, combine and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merge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code from different places into one version. This is called a “repository.”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Multiple developers can work on the same project, if they’re all combining their code with something like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is a company that stores repositories for developers.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15279" y="909934"/>
            <a:ext cx="1358713" cy="1505822"/>
            <a:chOff x="6181473" y="1589291"/>
            <a:chExt cx="1358713" cy="1505822"/>
          </a:xfrm>
        </p:grpSpPr>
        <p:grpSp>
          <p:nvGrpSpPr>
            <p:cNvPr id="8" name="Group 7"/>
            <p:cNvGrpSpPr/>
            <p:nvPr/>
          </p:nvGrpSpPr>
          <p:grpSpPr>
            <a:xfrm>
              <a:off x="6181473" y="1589291"/>
              <a:ext cx="1358713" cy="1505822"/>
              <a:chOff x="6357319" y="322407"/>
              <a:chExt cx="1358713" cy="150582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iangle 10"/>
              <p:cNvSpPr/>
              <p:nvPr/>
            </p:nvSpPr>
            <p:spPr>
              <a:xfrm rot="12027894">
                <a:off x="6581508" y="1625627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47" y="1829243"/>
              <a:ext cx="1089764" cy="898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40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is one kind of “source control”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Helps manage, combine and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merge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code from different places into one version. This is called a “repository.”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Multiple developers can work on the same project, if they’re all combining their code with something like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is a company that stores repositories for developers.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15279" y="909934"/>
            <a:ext cx="1358713" cy="1505822"/>
            <a:chOff x="6181473" y="1589291"/>
            <a:chExt cx="1358713" cy="1505822"/>
          </a:xfrm>
        </p:grpSpPr>
        <p:grpSp>
          <p:nvGrpSpPr>
            <p:cNvPr id="8" name="Group 7"/>
            <p:cNvGrpSpPr/>
            <p:nvPr/>
          </p:nvGrpSpPr>
          <p:grpSpPr>
            <a:xfrm>
              <a:off x="6181473" y="1589291"/>
              <a:ext cx="1358713" cy="1505822"/>
              <a:chOff x="6357319" y="322407"/>
              <a:chExt cx="1358713" cy="150582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iangle 10"/>
              <p:cNvSpPr/>
              <p:nvPr/>
            </p:nvSpPr>
            <p:spPr>
              <a:xfrm rot="12027894">
                <a:off x="6581508" y="1625627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47" y="1829243"/>
              <a:ext cx="1089764" cy="89827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467065" y="3435787"/>
            <a:ext cx="1358713" cy="1505822"/>
            <a:chOff x="2431569" y="3498418"/>
            <a:chExt cx="1358713" cy="1505822"/>
          </a:xfrm>
        </p:grpSpPr>
        <p:grpSp>
          <p:nvGrpSpPr>
            <p:cNvPr id="21" name="Group 20"/>
            <p:cNvGrpSpPr/>
            <p:nvPr/>
          </p:nvGrpSpPr>
          <p:grpSpPr>
            <a:xfrm>
              <a:off x="2431569" y="3498418"/>
              <a:ext cx="1358713" cy="1505822"/>
              <a:chOff x="6357319" y="322407"/>
              <a:chExt cx="1358713" cy="150582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riangle 23"/>
              <p:cNvSpPr/>
              <p:nvPr/>
            </p:nvSpPr>
            <p:spPr>
              <a:xfrm rot="12027894">
                <a:off x="6581508" y="1625627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774" y="3755345"/>
              <a:ext cx="804302" cy="804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1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66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Create a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account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www.github.com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it’s free</a:t>
            </a:r>
          </a:p>
        </p:txBody>
      </p:sp>
    </p:spTree>
    <p:extLst>
      <p:ext uri="{BB962C8B-B14F-4D97-AF65-F5344CB8AC3E}">
        <p14:creationId xmlns:p14="http://schemas.microsoft.com/office/powerpoint/2010/main" val="21296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is a company that owns sever farms and rents space on them.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Create a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account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www.heroku.com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it’s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free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" y="1053022"/>
            <a:ext cx="1874782" cy="15480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" y="2760953"/>
            <a:ext cx="1874782" cy="15480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" y="4468884"/>
            <a:ext cx="1874782" cy="15480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00" y="2803194"/>
            <a:ext cx="1474952" cy="14749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13586" y="2177659"/>
            <a:ext cx="2417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endParaRPr lang="en-US" sz="25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307" y="416071"/>
            <a:ext cx="2417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Code(s)</a:t>
            </a:r>
            <a:endParaRPr lang="en-US" sz="25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>
            <a:off x="2438400" y="1827039"/>
            <a:ext cx="1439917" cy="97615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38400" y="3510639"/>
            <a:ext cx="1418897" cy="182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438399" y="4272446"/>
            <a:ext cx="1429408" cy="8515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87" y="2938079"/>
            <a:ext cx="1181573" cy="11815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1383" y="2176299"/>
            <a:ext cx="2417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endParaRPr lang="en-US" sz="25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31" name="Straight Arrow Connector 30"/>
          <p:cNvCxnSpPr>
            <a:endCxn id="21" idx="1"/>
          </p:cNvCxnSpPr>
          <p:nvPr/>
        </p:nvCxnSpPr>
        <p:spPr>
          <a:xfrm>
            <a:off x="5776745" y="3517971"/>
            <a:ext cx="932542" cy="108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49" y="119108"/>
            <a:ext cx="1874781" cy="15480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011" y="3843439"/>
            <a:ext cx="1039116" cy="85801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996" y="4671116"/>
            <a:ext cx="1874781" cy="15480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16" y="1760854"/>
            <a:ext cx="1584015" cy="1307944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7955331" y="1827039"/>
            <a:ext cx="1005006" cy="124175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043226" y="2720083"/>
            <a:ext cx="2592785" cy="57369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8043226" y="3632453"/>
            <a:ext cx="2529504" cy="48719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949578" y="3913208"/>
            <a:ext cx="873824" cy="95941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A quick fix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Rename “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index.html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to ”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index.php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</a:t>
            </a:r>
          </a:p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Add this to line #1:</a:t>
            </a:r>
          </a:p>
          <a:p>
            <a:pPr marL="1885950" lvl="3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&lt;?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php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$foo = ’bar’; ?&gt;</a:t>
            </a:r>
          </a:p>
          <a:p>
            <a:pPr marL="1885950" lvl="3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It means nothing, but tricks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into thinking we’ve built a PHP application, which it can deploy for us.</a:t>
            </a:r>
          </a:p>
        </p:txBody>
      </p:sp>
    </p:spTree>
    <p:extLst>
      <p:ext uri="{BB962C8B-B14F-4D97-AF65-F5344CB8AC3E}">
        <p14:creationId xmlns:p14="http://schemas.microsoft.com/office/powerpoint/2010/main" val="21216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Create a repo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Download Source Tree: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https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://www.sourcetreeapp.com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Open it</a:t>
            </a:r>
          </a:p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Sign in w/ your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credentials</a:t>
            </a:r>
          </a:p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“New Repository” -&gt; your working folder</a:t>
            </a:r>
          </a:p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Check “Add remote repository”</a:t>
            </a:r>
          </a:p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Make it “public” (“private” isn’t free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Create a “commit”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41" y="1589291"/>
            <a:ext cx="740080" cy="7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basics</a:t>
            </a: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Create an app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Go to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Heroku.com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Create a “New” application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Select “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as the “Deployment Method” – select the repo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Click “Enable Automatic </a:t>
            </a:r>
            <a:r>
              <a:rPr lang="en-US" sz="280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Deploys</a:t>
            </a:r>
            <a:r>
              <a:rPr lang="en-US" sz="280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Push the code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SourceTree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, “push” your repository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References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github.com/glenelkins/front-end-workshop)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29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 (jQuery)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basics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51586" y="4577549"/>
            <a:ext cx="374862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00209" y="3110608"/>
            <a:ext cx="41734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is jQuery?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Animations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Event handling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This week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) - </a:t>
            </a: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basics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70106" y="3110608"/>
            <a:ext cx="41734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is hosting?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Hosting our app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241954" y="5203195"/>
            <a:ext cx="239201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HOSTING?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07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Computers that live in “server farms” that respond to your web browser and “serve” you the website.</a:t>
            </a: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HOSTING?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Computers that live in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server farms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that respond to your web browser and “serve” you the website.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18283" y="372512"/>
            <a:ext cx="1358713" cy="1451137"/>
            <a:chOff x="6357319" y="322407"/>
            <a:chExt cx="1358713" cy="1451137"/>
          </a:xfrm>
        </p:grpSpPr>
        <p:grpSp>
          <p:nvGrpSpPr>
            <p:cNvPr id="9" name="Group 8"/>
            <p:cNvGrpSpPr/>
            <p:nvPr/>
          </p:nvGrpSpPr>
          <p:grpSpPr>
            <a:xfrm>
              <a:off x="6357319" y="322407"/>
              <a:ext cx="1358713" cy="1358713"/>
              <a:chOff x="7509714" y="2696010"/>
              <a:chExt cx="1972489" cy="19724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509714" y="2696010"/>
                <a:ext cx="1972489" cy="1972489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1432" y="2793634"/>
                <a:ext cx="1778888" cy="1489183"/>
              </a:xfrm>
              <a:prstGeom prst="rect">
                <a:avLst/>
              </a:prstGeom>
            </p:spPr>
          </p:pic>
        </p:grpSp>
        <p:sp>
          <p:nvSpPr>
            <p:cNvPr id="10" name="Triangle 9"/>
            <p:cNvSpPr/>
            <p:nvPr/>
          </p:nvSpPr>
          <p:spPr>
            <a:xfrm rot="-9060000">
              <a:off x="6464417" y="1570942"/>
              <a:ext cx="392514" cy="2026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93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HOSTING?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Computers that live in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server farms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that respond to your web browser and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you the website.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18283" y="372512"/>
            <a:ext cx="1358713" cy="1451137"/>
            <a:chOff x="6357319" y="322407"/>
            <a:chExt cx="1358713" cy="1451137"/>
          </a:xfrm>
        </p:grpSpPr>
        <p:grpSp>
          <p:nvGrpSpPr>
            <p:cNvPr id="9" name="Group 8"/>
            <p:cNvGrpSpPr/>
            <p:nvPr/>
          </p:nvGrpSpPr>
          <p:grpSpPr>
            <a:xfrm>
              <a:off x="6357319" y="322407"/>
              <a:ext cx="1358713" cy="1358713"/>
              <a:chOff x="7509714" y="2696010"/>
              <a:chExt cx="1972489" cy="19724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509714" y="2696010"/>
                <a:ext cx="1972489" cy="1972489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1433" y="2793635"/>
                <a:ext cx="1778887" cy="1489182"/>
              </a:xfrm>
              <a:prstGeom prst="rect">
                <a:avLst/>
              </a:prstGeom>
            </p:spPr>
          </p:pic>
        </p:grpSp>
        <p:sp>
          <p:nvSpPr>
            <p:cNvPr id="10" name="Triangle 9"/>
            <p:cNvSpPr/>
            <p:nvPr/>
          </p:nvSpPr>
          <p:spPr>
            <a:xfrm rot="-9060000">
              <a:off x="6464417" y="1570942"/>
              <a:ext cx="392514" cy="2026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8603" y="2461230"/>
            <a:ext cx="1444185" cy="1358713"/>
            <a:chOff x="3681046" y="3115777"/>
            <a:chExt cx="1444185" cy="1358713"/>
          </a:xfrm>
        </p:grpSpPr>
        <p:grpSp>
          <p:nvGrpSpPr>
            <p:cNvPr id="13" name="Group 12"/>
            <p:cNvGrpSpPr/>
            <p:nvPr/>
          </p:nvGrpSpPr>
          <p:grpSpPr>
            <a:xfrm>
              <a:off x="3681046" y="3115777"/>
              <a:ext cx="1444185" cy="1358713"/>
              <a:chOff x="6271847" y="322407"/>
              <a:chExt cx="1444185" cy="135871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/>
              <p:cNvSpPr/>
              <p:nvPr/>
            </p:nvSpPr>
            <p:spPr>
              <a:xfrm rot="18110616">
                <a:off x="6176891" y="543215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946" y="3365583"/>
              <a:ext cx="947856" cy="782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6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HOSTING?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Computers that live in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server farms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that respond to your web browser and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you the website.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18283" y="372512"/>
            <a:ext cx="1358713" cy="1451137"/>
            <a:chOff x="6357319" y="322407"/>
            <a:chExt cx="1358713" cy="1451137"/>
          </a:xfrm>
        </p:grpSpPr>
        <p:grpSp>
          <p:nvGrpSpPr>
            <p:cNvPr id="9" name="Group 8"/>
            <p:cNvGrpSpPr/>
            <p:nvPr/>
          </p:nvGrpSpPr>
          <p:grpSpPr>
            <a:xfrm>
              <a:off x="6357319" y="322407"/>
              <a:ext cx="1358713" cy="1358713"/>
              <a:chOff x="7509714" y="2696010"/>
              <a:chExt cx="1972489" cy="19724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509714" y="2696010"/>
                <a:ext cx="1972489" cy="1972489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1433" y="2793635"/>
                <a:ext cx="1778887" cy="1489182"/>
              </a:xfrm>
              <a:prstGeom prst="rect">
                <a:avLst/>
              </a:prstGeom>
            </p:spPr>
          </p:pic>
        </p:grpSp>
        <p:sp>
          <p:nvSpPr>
            <p:cNvPr id="10" name="Triangle 9"/>
            <p:cNvSpPr/>
            <p:nvPr/>
          </p:nvSpPr>
          <p:spPr>
            <a:xfrm rot="-9060000">
              <a:off x="6464417" y="1570942"/>
              <a:ext cx="392514" cy="2026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8603" y="2461230"/>
            <a:ext cx="1444185" cy="1358713"/>
            <a:chOff x="3681046" y="3115777"/>
            <a:chExt cx="1444185" cy="1358713"/>
          </a:xfrm>
        </p:grpSpPr>
        <p:grpSp>
          <p:nvGrpSpPr>
            <p:cNvPr id="13" name="Group 12"/>
            <p:cNvGrpSpPr/>
            <p:nvPr/>
          </p:nvGrpSpPr>
          <p:grpSpPr>
            <a:xfrm>
              <a:off x="3681046" y="3115777"/>
              <a:ext cx="1444185" cy="1358713"/>
              <a:chOff x="6271847" y="322407"/>
              <a:chExt cx="1444185" cy="135871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/>
              <p:cNvSpPr/>
              <p:nvPr/>
            </p:nvSpPr>
            <p:spPr>
              <a:xfrm rot="18110616">
                <a:off x="6176891" y="543215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946" y="3365583"/>
              <a:ext cx="947856" cy="78265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4" y="4129796"/>
            <a:ext cx="1517591" cy="12530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0966" y="5367946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http://www.facebook.com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3533" y="4360384"/>
            <a:ext cx="6012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HOSTING?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Computers that live in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server farms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that respond to your web browser and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you the website.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18283" y="372512"/>
            <a:ext cx="1358713" cy="1451137"/>
            <a:chOff x="6357319" y="322407"/>
            <a:chExt cx="1358713" cy="1451137"/>
          </a:xfrm>
        </p:grpSpPr>
        <p:grpSp>
          <p:nvGrpSpPr>
            <p:cNvPr id="9" name="Group 8"/>
            <p:cNvGrpSpPr/>
            <p:nvPr/>
          </p:nvGrpSpPr>
          <p:grpSpPr>
            <a:xfrm>
              <a:off x="6357319" y="322407"/>
              <a:ext cx="1358713" cy="1358713"/>
              <a:chOff x="7509714" y="2696010"/>
              <a:chExt cx="1972489" cy="19724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509714" y="2696010"/>
                <a:ext cx="1972489" cy="1972489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1433" y="2793635"/>
                <a:ext cx="1778887" cy="1489182"/>
              </a:xfrm>
              <a:prstGeom prst="rect">
                <a:avLst/>
              </a:prstGeom>
            </p:spPr>
          </p:pic>
        </p:grpSp>
        <p:sp>
          <p:nvSpPr>
            <p:cNvPr id="10" name="Triangle 9"/>
            <p:cNvSpPr/>
            <p:nvPr/>
          </p:nvSpPr>
          <p:spPr>
            <a:xfrm rot="-9060000">
              <a:off x="6464417" y="1570942"/>
              <a:ext cx="392514" cy="2026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8603" y="2461230"/>
            <a:ext cx="1444185" cy="1358713"/>
            <a:chOff x="3681046" y="3115777"/>
            <a:chExt cx="1444185" cy="1358713"/>
          </a:xfrm>
        </p:grpSpPr>
        <p:grpSp>
          <p:nvGrpSpPr>
            <p:cNvPr id="13" name="Group 12"/>
            <p:cNvGrpSpPr/>
            <p:nvPr/>
          </p:nvGrpSpPr>
          <p:grpSpPr>
            <a:xfrm>
              <a:off x="3681046" y="3115777"/>
              <a:ext cx="1444185" cy="1358713"/>
              <a:chOff x="6271847" y="322407"/>
              <a:chExt cx="1444185" cy="135871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/>
              <p:cNvSpPr/>
              <p:nvPr/>
            </p:nvSpPr>
            <p:spPr>
              <a:xfrm rot="18110616">
                <a:off x="6176891" y="543215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946" y="3365583"/>
              <a:ext cx="947856" cy="78265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4" y="4129796"/>
            <a:ext cx="1517591" cy="12530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0966" y="5367946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http://www.facebook.com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3533" y="4360384"/>
            <a:ext cx="6012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7" idx="3"/>
          </p:cNvCxnSpPr>
          <p:nvPr/>
        </p:nvCxnSpPr>
        <p:spPr>
          <a:xfrm>
            <a:off x="2637055" y="4756345"/>
            <a:ext cx="10784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83507" y="3975723"/>
            <a:ext cx="1634012" cy="1424682"/>
            <a:chOff x="3740298" y="4489503"/>
            <a:chExt cx="1634012" cy="142468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298" y="4489503"/>
              <a:ext cx="1255181" cy="91807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6647" y="4948540"/>
              <a:ext cx="757663" cy="55417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9713" y="4996110"/>
              <a:ext cx="1255181" cy="918075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743218" y="5366779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DNS Server</a:t>
            </a:r>
          </a:p>
        </p:txBody>
      </p:sp>
    </p:spTree>
    <p:extLst>
      <p:ext uri="{BB962C8B-B14F-4D97-AF65-F5344CB8AC3E}">
        <p14:creationId xmlns:p14="http://schemas.microsoft.com/office/powerpoint/2010/main" val="13681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30758</TotalTime>
  <Words>739</Words>
  <Application>Microsoft Macintosh PowerPoint</Application>
  <PresentationFormat>Widescreen</PresentationFormat>
  <Paragraphs>128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Arial</vt:lpstr>
      <vt:lpstr>DD_White v1</vt:lpstr>
      <vt:lpstr>DD_Black v1</vt:lpstr>
      <vt:lpstr>Front End Development workshop</vt:lpstr>
      <vt:lpstr>Review</vt:lpstr>
      <vt:lpstr>Review</vt:lpstr>
      <vt:lpstr>This week</vt:lpstr>
      <vt:lpstr>What is HOSTING?</vt:lpstr>
      <vt:lpstr>What is HOSTING?</vt:lpstr>
      <vt:lpstr>What is HOSTING?</vt:lpstr>
      <vt:lpstr>What is HOSTING?</vt:lpstr>
      <vt:lpstr>What is HOSTING?</vt:lpstr>
      <vt:lpstr>What is HOSTING?</vt:lpstr>
      <vt:lpstr>What is HOSTING?</vt:lpstr>
      <vt:lpstr>What is Git?</vt:lpstr>
      <vt:lpstr>What is Git?</vt:lpstr>
      <vt:lpstr>What is Git?</vt:lpstr>
      <vt:lpstr>What is Git?</vt:lpstr>
      <vt:lpstr>What is Heroku?</vt:lpstr>
      <vt:lpstr>PowerPoint Presentation</vt:lpstr>
      <vt:lpstr>A quick fix</vt:lpstr>
      <vt:lpstr>Create a repo</vt:lpstr>
      <vt:lpstr>Create an app</vt:lpstr>
      <vt:lpstr>Push the code</vt:lpstr>
      <vt:lpstr>References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426</cp:revision>
  <cp:lastPrinted>2016-10-18T21:00:34Z</cp:lastPrinted>
  <dcterms:created xsi:type="dcterms:W3CDTF">2015-04-29T05:06:11Z</dcterms:created>
  <dcterms:modified xsi:type="dcterms:W3CDTF">2016-11-07T23:12:12Z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