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960"/>
  </p:normalViewPr>
  <p:slideViewPr>
    <p:cSldViewPr snapToGrid="0" snapToObjects="1">
      <p:cViewPr varScale="1">
        <p:scale>
          <a:sx n="65" d="100"/>
          <a:sy n="6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BE50-4028-4348-B1DB-4DFA65A173F1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80DA0-DBF4-C644-BE1C-BA25CE9C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0DA0-DBF4-C644-BE1C-BA25CE9CA4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0DA0-DBF4-C644-BE1C-BA25CE9CA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2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D146-D68D-284D-A2F6-B7B1CA0B25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5EDA-1EA6-2642-82C7-3707208B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D146-D68D-284D-A2F6-B7B1CA0B25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5EDA-1EA6-2642-82C7-3707208B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1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D146-D68D-284D-A2F6-B7B1CA0B25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5EDA-1EA6-2642-82C7-3707208B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1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D146-D68D-284D-A2F6-B7B1CA0B25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5EDA-1EA6-2642-82C7-3707208B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0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D146-D68D-284D-A2F6-B7B1CA0B25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5EDA-1EA6-2642-82C7-3707208B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1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D146-D68D-284D-A2F6-B7B1CA0B25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5EDA-1EA6-2642-82C7-3707208B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D146-D68D-284D-A2F6-B7B1CA0B25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5EDA-1EA6-2642-82C7-3707208B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D146-D68D-284D-A2F6-B7B1CA0B25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5EDA-1EA6-2642-82C7-3707208B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D146-D68D-284D-A2F6-B7B1CA0B25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5EDA-1EA6-2642-82C7-3707208B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6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D146-D68D-284D-A2F6-B7B1CA0B25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5EDA-1EA6-2642-82C7-3707208B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2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D146-D68D-284D-A2F6-B7B1CA0B25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5EDA-1EA6-2642-82C7-3707208B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D146-D68D-284D-A2F6-B7B1CA0B25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5EDA-1EA6-2642-82C7-3707208B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onjs.org/specs/modules/1.0/" TargetMode="External"/><Relationship Id="rId4" Type="http://schemas.openxmlformats.org/officeDocument/2006/relationships/hyperlink" Target="https://github.com/amdjs/amdjs-api/blob/master/AMD.md" TargetMode="External"/><Relationship Id="rId5" Type="http://schemas.openxmlformats.org/officeDocument/2006/relationships/hyperlink" Target="https://developer.mozilla.org/en-US/docs/Web/CSS/@impor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JavaScript/Reference/Statements/impor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zh-CN" altLang="en-US" dirty="0" smtClean="0"/>
              <a:t>是什么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程序的打包工具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递归计算依赖的所有模块，打包成一个或多个文件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模块：所有资源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pdf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jpg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mp3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等等等等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entry: </a:t>
            </a:r>
            <a:r>
              <a:rPr lang="zh-CN" altLang="en-US" dirty="0" smtClean="0"/>
              <a:t>从哪开始，可以指定一个或多个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output: </a:t>
            </a:r>
            <a:r>
              <a:rPr lang="zh-CN" altLang="en-US" dirty="0" smtClean="0"/>
              <a:t>结束在哪里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loader:</a:t>
            </a:r>
            <a:r>
              <a:rPr lang="zh-CN" altLang="en-US" dirty="0" smtClean="0"/>
              <a:t>  加载多种多样的模块，转换成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理解的格式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plugin: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的骨干，处理多种多样的任务，比如压缩、</a:t>
            </a:r>
            <a:r>
              <a:rPr lang="en-US" altLang="zh-CN" dirty="0" smtClean="0"/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19472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err="1"/>
              <a:t>webpack</a:t>
            </a:r>
            <a:r>
              <a:rPr lang="en-US" dirty="0"/>
              <a:t> </a:t>
            </a:r>
            <a:r>
              <a:rPr lang="en-US" i="1" dirty="0"/>
              <a:t>modules</a:t>
            </a:r>
            <a:r>
              <a:rPr lang="en-US" dirty="0"/>
              <a:t> can express their </a:t>
            </a:r>
            <a:r>
              <a:rPr lang="en-US" i="1" dirty="0"/>
              <a:t>dependencies</a:t>
            </a:r>
            <a:r>
              <a:rPr lang="en-US" dirty="0"/>
              <a:t> in a variety of ways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ES2015 import</a:t>
            </a:r>
            <a:r>
              <a:rPr lang="en-US" dirty="0"/>
              <a:t> statement</a:t>
            </a:r>
          </a:p>
          <a:p>
            <a:pPr fontAlgn="base"/>
            <a:r>
              <a:rPr lang="en-US" dirty="0"/>
              <a:t>A </a:t>
            </a:r>
            <a:r>
              <a:rPr lang="en-US" dirty="0">
                <a:hlinkClick r:id="rId3"/>
              </a:rPr>
              <a:t>CommonJS</a:t>
            </a:r>
            <a:r>
              <a:rPr lang="en-US" dirty="0"/>
              <a:t> require() statement</a:t>
            </a:r>
          </a:p>
          <a:p>
            <a:pPr fontAlgn="base"/>
            <a:r>
              <a:rPr lang="en-US" dirty="0"/>
              <a:t>An </a:t>
            </a:r>
            <a:r>
              <a:rPr lang="en-US" dirty="0">
                <a:hlinkClick r:id="rId4"/>
              </a:rPr>
              <a:t>AMD</a:t>
            </a:r>
            <a:r>
              <a:rPr lang="en-US" dirty="0"/>
              <a:t> define and require statement</a:t>
            </a:r>
          </a:p>
          <a:p>
            <a:pPr fontAlgn="base"/>
            <a:r>
              <a:rPr lang="en-US" dirty="0"/>
              <a:t>An </a:t>
            </a:r>
            <a:r>
              <a:rPr lang="en-US" dirty="0">
                <a:hlinkClick r:id="rId5"/>
              </a:rPr>
              <a:t>@import statement</a:t>
            </a:r>
            <a:r>
              <a:rPr lang="en-US" dirty="0"/>
              <a:t> inside of a </a:t>
            </a:r>
            <a:r>
              <a:rPr lang="en-US" dirty="0" err="1"/>
              <a:t>css</a:t>
            </a:r>
            <a:r>
              <a:rPr lang="en-US" dirty="0"/>
              <a:t>/sass/less file.</a:t>
            </a:r>
          </a:p>
          <a:p>
            <a:pPr fontAlgn="base"/>
            <a:r>
              <a:rPr lang="en-US" dirty="0"/>
              <a:t>An image </a:t>
            </a:r>
            <a:r>
              <a:rPr lang="en-US" dirty="0" err="1"/>
              <a:t>url</a:t>
            </a:r>
            <a:r>
              <a:rPr lang="en-US" dirty="0"/>
              <a:t> in a stylesheet (</a:t>
            </a:r>
            <a:r>
              <a:rPr lang="en-US" dirty="0" err="1"/>
              <a:t>url</a:t>
            </a:r>
            <a:r>
              <a:rPr lang="en-US" dirty="0"/>
              <a:t>(...)) or html (&lt;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=...&gt;) file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2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9244" y="4200930"/>
            <a:ext cx="849884" cy="6019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rtlCol="0" anchor="ctr"/>
          <a:lstStyle/>
          <a:p>
            <a:pPr algn="ctr"/>
            <a:r>
              <a:rPr lang="en-US" sz="1400" dirty="0" smtClean="0"/>
              <a:t>Entry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65998" y="189055"/>
            <a:ext cx="8547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794573" y="616175"/>
            <a:ext cx="29715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module dependencies graph</a:t>
            </a:r>
            <a:endParaRPr 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5316701" y="186654"/>
            <a:ext cx="7557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assets</a:t>
            </a:r>
            <a:endParaRPr lang="en-US" dirty="0"/>
          </a:p>
        </p:txBody>
      </p:sp>
      <p:sp>
        <p:nvSpPr>
          <p:cNvPr id="230" name="TextBox 229"/>
          <p:cNvSpPr txBox="1"/>
          <p:nvPr/>
        </p:nvSpPr>
        <p:spPr>
          <a:xfrm>
            <a:off x="5322679" y="613367"/>
            <a:ext cx="13211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original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</a:t>
            </a:r>
            <a:endParaRPr lang="en-US" dirty="0"/>
          </a:p>
        </p:txBody>
      </p:sp>
      <p:sp>
        <p:nvSpPr>
          <p:cNvPr id="232" name="Folded Corner 231"/>
          <p:cNvSpPr/>
          <p:nvPr/>
        </p:nvSpPr>
        <p:spPr>
          <a:xfrm>
            <a:off x="2201638" y="2975001"/>
            <a:ext cx="225448" cy="247112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3" name="Group 402"/>
          <p:cNvGrpSpPr/>
          <p:nvPr/>
        </p:nvGrpSpPr>
        <p:grpSpPr>
          <a:xfrm>
            <a:off x="2427086" y="3158929"/>
            <a:ext cx="464047" cy="426847"/>
            <a:chOff x="2527547" y="3078224"/>
            <a:chExt cx="464047" cy="426847"/>
          </a:xfrm>
        </p:grpSpPr>
        <p:sp>
          <p:nvSpPr>
            <p:cNvPr id="237" name="Chevron 236"/>
            <p:cNvSpPr/>
            <p:nvPr/>
          </p:nvSpPr>
          <p:spPr>
            <a:xfrm rot="2394024">
              <a:off x="2527547" y="3078224"/>
              <a:ext cx="303194" cy="293029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Chevron 237"/>
            <p:cNvSpPr/>
            <p:nvPr/>
          </p:nvSpPr>
          <p:spPr>
            <a:xfrm rot="2394024">
              <a:off x="2688400" y="3212042"/>
              <a:ext cx="303194" cy="293029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6" name="Folded Corner 235"/>
          <p:cNvSpPr/>
          <p:nvPr/>
        </p:nvSpPr>
        <p:spPr>
          <a:xfrm>
            <a:off x="3091006" y="2399257"/>
            <a:ext cx="275964" cy="302484"/>
          </a:xfrm>
          <a:prstGeom prst="foldedCorner">
            <a:avLst/>
          </a:prstGeom>
          <a:solidFill>
            <a:srgbClr val="CB7D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Chevron 241"/>
          <p:cNvSpPr/>
          <p:nvPr/>
        </p:nvSpPr>
        <p:spPr>
          <a:xfrm rot="4934006">
            <a:off x="3087765" y="2759661"/>
            <a:ext cx="371132" cy="358689"/>
          </a:xfrm>
          <a:prstGeom prst="chevron">
            <a:avLst/>
          </a:prstGeom>
          <a:solidFill>
            <a:srgbClr val="CB7D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5" name="Folded Corner 234"/>
          <p:cNvSpPr/>
          <p:nvPr/>
        </p:nvSpPr>
        <p:spPr>
          <a:xfrm>
            <a:off x="3784084" y="6109355"/>
            <a:ext cx="205899" cy="225685"/>
          </a:xfrm>
          <a:prstGeom prst="foldedCorne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5" name="Group 404"/>
          <p:cNvGrpSpPr/>
          <p:nvPr/>
        </p:nvGrpSpPr>
        <p:grpSpPr>
          <a:xfrm>
            <a:off x="3843039" y="5636317"/>
            <a:ext cx="346027" cy="466768"/>
            <a:chOff x="3776589" y="5753172"/>
            <a:chExt cx="346027" cy="466768"/>
          </a:xfrm>
        </p:grpSpPr>
        <p:sp>
          <p:nvSpPr>
            <p:cNvPr id="241" name="Chevron 240"/>
            <p:cNvSpPr/>
            <p:nvPr/>
          </p:nvSpPr>
          <p:spPr>
            <a:xfrm rot="17674489">
              <a:off x="3850354" y="5757813"/>
              <a:ext cx="276904" cy="267621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3" name="Chevron 242"/>
            <p:cNvSpPr/>
            <p:nvPr/>
          </p:nvSpPr>
          <p:spPr>
            <a:xfrm rot="17674489">
              <a:off x="3771948" y="5947677"/>
              <a:ext cx="276904" cy="267621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4" name="Folded Corner 233"/>
          <p:cNvSpPr/>
          <p:nvPr/>
        </p:nvSpPr>
        <p:spPr>
          <a:xfrm>
            <a:off x="2017433" y="5998594"/>
            <a:ext cx="204000" cy="22360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4" name="Group 403"/>
          <p:cNvGrpSpPr/>
          <p:nvPr/>
        </p:nvGrpSpPr>
        <p:grpSpPr>
          <a:xfrm>
            <a:off x="2202465" y="5522097"/>
            <a:ext cx="537621" cy="503662"/>
            <a:chOff x="2202465" y="5522097"/>
            <a:chExt cx="537621" cy="503662"/>
          </a:xfrm>
        </p:grpSpPr>
        <p:sp>
          <p:nvSpPr>
            <p:cNvPr id="240" name="Chevron 239"/>
            <p:cNvSpPr/>
            <p:nvPr/>
          </p:nvSpPr>
          <p:spPr>
            <a:xfrm rot="19114963">
              <a:off x="2202465" y="5760606"/>
              <a:ext cx="274351" cy="265153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Chevron 243"/>
            <p:cNvSpPr/>
            <p:nvPr/>
          </p:nvSpPr>
          <p:spPr>
            <a:xfrm rot="19114963">
              <a:off x="2334100" y="5642840"/>
              <a:ext cx="274351" cy="265153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5" name="Chevron 244"/>
            <p:cNvSpPr/>
            <p:nvPr/>
          </p:nvSpPr>
          <p:spPr>
            <a:xfrm rot="19114963">
              <a:off x="2465735" y="5522097"/>
              <a:ext cx="274351" cy="265153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34" name="Rectangle 333"/>
          <p:cNvSpPr/>
          <p:nvPr/>
        </p:nvSpPr>
        <p:spPr>
          <a:xfrm>
            <a:off x="2527639" y="3843169"/>
            <a:ext cx="6207369" cy="1318847"/>
          </a:xfrm>
          <a:prstGeom prst="rect">
            <a:avLst/>
          </a:prstGeom>
          <a:solidFill>
            <a:schemeClr val="bg2">
              <a:lumMod val="9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/>
          <p:cNvGrpSpPr/>
          <p:nvPr/>
        </p:nvGrpSpPr>
        <p:grpSpPr>
          <a:xfrm>
            <a:off x="3228988" y="3993409"/>
            <a:ext cx="1017037" cy="1017037"/>
            <a:chOff x="2145033" y="1726170"/>
            <a:chExt cx="2167466" cy="2167466"/>
          </a:xfrm>
          <a:solidFill>
            <a:schemeClr val="bg2">
              <a:lumMod val="75000"/>
            </a:schemeClr>
          </a:solidFill>
        </p:grpSpPr>
        <p:sp>
          <p:nvSpPr>
            <p:cNvPr id="336" name="Shape 335"/>
            <p:cNvSpPr/>
            <p:nvPr/>
          </p:nvSpPr>
          <p:spPr>
            <a:xfrm>
              <a:off x="2145033" y="1726170"/>
              <a:ext cx="2167466" cy="2167466"/>
            </a:xfrm>
            <a:prstGeom prst="gear6">
              <a:avLst/>
            </a:prstGeom>
            <a:grpFill/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7" name="Shape 4"/>
            <p:cNvSpPr/>
            <p:nvPr/>
          </p:nvSpPr>
          <p:spPr>
            <a:xfrm>
              <a:off x="2690699" y="2275134"/>
              <a:ext cx="1076134" cy="10695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4502067" y="3993408"/>
            <a:ext cx="1017037" cy="1017037"/>
            <a:chOff x="2145033" y="1726170"/>
            <a:chExt cx="2167466" cy="2167466"/>
          </a:xfrm>
          <a:solidFill>
            <a:schemeClr val="bg2">
              <a:lumMod val="75000"/>
            </a:schemeClr>
          </a:solidFill>
        </p:grpSpPr>
        <p:sp>
          <p:nvSpPr>
            <p:cNvPr id="339" name="Shape 338"/>
            <p:cNvSpPr/>
            <p:nvPr/>
          </p:nvSpPr>
          <p:spPr>
            <a:xfrm>
              <a:off x="2145033" y="1726170"/>
              <a:ext cx="2167466" cy="2167466"/>
            </a:xfrm>
            <a:prstGeom prst="gear6">
              <a:avLst/>
            </a:prstGeom>
            <a:grpFill/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0" name="Shape 4"/>
            <p:cNvSpPr/>
            <p:nvPr/>
          </p:nvSpPr>
          <p:spPr>
            <a:xfrm>
              <a:off x="2690699" y="2275134"/>
              <a:ext cx="1076134" cy="10695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7074758" y="3993407"/>
            <a:ext cx="1017037" cy="1017037"/>
            <a:chOff x="2145033" y="1726170"/>
            <a:chExt cx="2167466" cy="2167466"/>
          </a:xfrm>
          <a:solidFill>
            <a:schemeClr val="bg2">
              <a:lumMod val="75000"/>
            </a:schemeClr>
          </a:solidFill>
        </p:grpSpPr>
        <p:sp>
          <p:nvSpPr>
            <p:cNvPr id="342" name="Shape 341"/>
            <p:cNvSpPr/>
            <p:nvPr/>
          </p:nvSpPr>
          <p:spPr>
            <a:xfrm>
              <a:off x="2145033" y="1726170"/>
              <a:ext cx="2167466" cy="2167466"/>
            </a:xfrm>
            <a:prstGeom prst="gear6">
              <a:avLst/>
            </a:prstGeom>
            <a:grpFill/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3" name="Shape 4"/>
            <p:cNvSpPr/>
            <p:nvPr/>
          </p:nvSpPr>
          <p:spPr>
            <a:xfrm>
              <a:off x="2690699" y="2275134"/>
              <a:ext cx="1076134" cy="10695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5987284" y="4632557"/>
            <a:ext cx="619294" cy="120298"/>
            <a:chOff x="5793033" y="3383501"/>
            <a:chExt cx="619294" cy="120298"/>
          </a:xfrm>
          <a:solidFill>
            <a:schemeClr val="bg2">
              <a:lumMod val="75000"/>
            </a:schemeClr>
          </a:solidFill>
        </p:grpSpPr>
        <p:sp>
          <p:nvSpPr>
            <p:cNvPr id="345" name="Oval 344"/>
            <p:cNvSpPr/>
            <p:nvPr/>
          </p:nvSpPr>
          <p:spPr>
            <a:xfrm>
              <a:off x="5793033" y="3383501"/>
              <a:ext cx="111968" cy="1202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6049075" y="3383501"/>
              <a:ext cx="111968" cy="1202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>
              <a:off x="6300359" y="3383501"/>
              <a:ext cx="111968" cy="1202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0" name="Rectangle 349"/>
          <p:cNvSpPr/>
          <p:nvPr/>
        </p:nvSpPr>
        <p:spPr>
          <a:xfrm>
            <a:off x="4567454" y="1862325"/>
            <a:ext cx="4167554" cy="114300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1" name="Group 350"/>
          <p:cNvGrpSpPr/>
          <p:nvPr/>
        </p:nvGrpSpPr>
        <p:grpSpPr>
          <a:xfrm>
            <a:off x="6380990" y="1965349"/>
            <a:ext cx="664274" cy="852920"/>
            <a:chOff x="3076414" y="2859437"/>
            <a:chExt cx="854990" cy="109779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52" name="Folded Corner 351"/>
            <p:cNvSpPr/>
            <p:nvPr/>
          </p:nvSpPr>
          <p:spPr>
            <a:xfrm>
              <a:off x="3076414" y="2859437"/>
              <a:ext cx="689674" cy="883404"/>
            </a:xfrm>
            <a:prstGeom prst="foldedCorner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Folded Corner 352"/>
            <p:cNvSpPr/>
            <p:nvPr/>
          </p:nvSpPr>
          <p:spPr>
            <a:xfrm>
              <a:off x="3159072" y="2957593"/>
              <a:ext cx="689674" cy="883404"/>
            </a:xfrm>
            <a:prstGeom prst="foldedCorner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Folded Corner 353"/>
            <p:cNvSpPr/>
            <p:nvPr/>
          </p:nvSpPr>
          <p:spPr>
            <a:xfrm>
              <a:off x="3241730" y="3073830"/>
              <a:ext cx="689674" cy="883404"/>
            </a:xfrm>
            <a:prstGeom prst="foldedCorner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718863" y="2600727"/>
            <a:ext cx="619294" cy="120298"/>
            <a:chOff x="5793033" y="3383501"/>
            <a:chExt cx="619294" cy="12029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56" name="Oval 355"/>
            <p:cNvSpPr/>
            <p:nvPr/>
          </p:nvSpPr>
          <p:spPr>
            <a:xfrm>
              <a:off x="5793033" y="3383501"/>
              <a:ext cx="111968" cy="1202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6049075" y="3383501"/>
              <a:ext cx="111968" cy="1202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/>
            <p:cNvSpPr/>
            <p:nvPr/>
          </p:nvSpPr>
          <p:spPr>
            <a:xfrm>
              <a:off x="6300359" y="3383501"/>
              <a:ext cx="111968" cy="1202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5174450" y="2043706"/>
            <a:ext cx="697972" cy="774563"/>
            <a:chOff x="3795975" y="1419115"/>
            <a:chExt cx="2075979" cy="230378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60" name="Oval 359"/>
            <p:cNvSpPr/>
            <p:nvPr/>
          </p:nvSpPr>
          <p:spPr>
            <a:xfrm>
              <a:off x="4322359" y="2519610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1" name="Oval 360"/>
            <p:cNvSpPr/>
            <p:nvPr/>
          </p:nvSpPr>
          <p:spPr>
            <a:xfrm>
              <a:off x="3795975" y="1802977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2" name="Oval 361"/>
            <p:cNvSpPr/>
            <p:nvPr/>
          </p:nvSpPr>
          <p:spPr>
            <a:xfrm>
              <a:off x="3912138" y="2074872"/>
              <a:ext cx="365083" cy="365083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3" name="Oval 362"/>
            <p:cNvSpPr/>
            <p:nvPr/>
          </p:nvSpPr>
          <p:spPr>
            <a:xfrm>
              <a:off x="4981501" y="2084572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4" name="Oval 363"/>
            <p:cNvSpPr/>
            <p:nvPr/>
          </p:nvSpPr>
          <p:spPr>
            <a:xfrm>
              <a:off x="4646286" y="1419115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5" name="Oval 364"/>
            <p:cNvSpPr/>
            <p:nvPr/>
          </p:nvSpPr>
          <p:spPr>
            <a:xfrm>
              <a:off x="5067792" y="1457550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6" name="Oval 365"/>
            <p:cNvSpPr/>
            <p:nvPr/>
          </p:nvSpPr>
          <p:spPr>
            <a:xfrm>
              <a:off x="5244186" y="1736597"/>
              <a:ext cx="365083" cy="365083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7" name="Oval 366"/>
            <p:cNvSpPr/>
            <p:nvPr/>
          </p:nvSpPr>
          <p:spPr>
            <a:xfrm>
              <a:off x="5639629" y="2035302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8" name="Oval 367"/>
            <p:cNvSpPr/>
            <p:nvPr/>
          </p:nvSpPr>
          <p:spPr>
            <a:xfrm>
              <a:off x="5639628" y="2988754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9" name="Oval 368"/>
            <p:cNvSpPr/>
            <p:nvPr/>
          </p:nvSpPr>
          <p:spPr>
            <a:xfrm>
              <a:off x="4322359" y="1784199"/>
              <a:ext cx="597408" cy="597408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0" name="Oval 369"/>
            <p:cNvSpPr/>
            <p:nvPr/>
          </p:nvSpPr>
          <p:spPr>
            <a:xfrm>
              <a:off x="4789001" y="2635773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1" name="Oval 370"/>
            <p:cNvSpPr/>
            <p:nvPr/>
          </p:nvSpPr>
          <p:spPr>
            <a:xfrm>
              <a:off x="4825010" y="3319118"/>
              <a:ext cx="365083" cy="365083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2" name="Oval 371"/>
            <p:cNvSpPr/>
            <p:nvPr/>
          </p:nvSpPr>
          <p:spPr>
            <a:xfrm>
              <a:off x="3856380" y="2781291"/>
              <a:ext cx="531030" cy="531030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3" name="Oval 372"/>
            <p:cNvSpPr/>
            <p:nvPr/>
          </p:nvSpPr>
          <p:spPr>
            <a:xfrm>
              <a:off x="4458435" y="2924264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4" name="Oval 373"/>
            <p:cNvSpPr/>
            <p:nvPr/>
          </p:nvSpPr>
          <p:spPr>
            <a:xfrm>
              <a:off x="4365165" y="3357815"/>
              <a:ext cx="365083" cy="365083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5" name="Oval 374"/>
            <p:cNvSpPr/>
            <p:nvPr/>
          </p:nvSpPr>
          <p:spPr>
            <a:xfrm>
              <a:off x="5244186" y="2439955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6" name="Oval 375"/>
            <p:cNvSpPr/>
            <p:nvPr/>
          </p:nvSpPr>
          <p:spPr>
            <a:xfrm>
              <a:off x="4994112" y="2781291"/>
              <a:ext cx="531030" cy="531030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7" name="Oval 376"/>
            <p:cNvSpPr/>
            <p:nvPr/>
          </p:nvSpPr>
          <p:spPr>
            <a:xfrm>
              <a:off x="5544636" y="2512555"/>
              <a:ext cx="281032" cy="265774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378" name="Straight Connector 377"/>
            <p:cNvCxnSpPr/>
            <p:nvPr/>
          </p:nvCxnSpPr>
          <p:spPr>
            <a:xfrm>
              <a:off x="4919767" y="2082903"/>
              <a:ext cx="95757" cy="3569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5190093" y="2267627"/>
              <a:ext cx="88116" cy="2063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flipH="1">
              <a:off x="5021326" y="2638257"/>
              <a:ext cx="421162" cy="11367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H="1" flipV="1">
              <a:off x="4987303" y="2834075"/>
              <a:ext cx="84577" cy="249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 flipH="1">
              <a:off x="4520661" y="2316897"/>
              <a:ext cx="577003" cy="23673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V="1">
              <a:off x="4832279" y="1655852"/>
              <a:ext cx="269536" cy="21583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 flipV="1">
              <a:off x="5266094" y="1655852"/>
              <a:ext cx="31557" cy="13421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V="1">
              <a:off x="4919767" y="1919139"/>
              <a:ext cx="324419" cy="16376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4520661" y="2717912"/>
              <a:ext cx="268340" cy="34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4309642" y="2751935"/>
              <a:ext cx="128880" cy="1071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V="1">
              <a:off x="4387410" y="3040427"/>
              <a:ext cx="71025" cy="637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flipV="1">
              <a:off x="4547707" y="3156589"/>
              <a:ext cx="26891" cy="20122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4730248" y="3501660"/>
              <a:ext cx="94762" cy="386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flipH="1" flipV="1">
              <a:off x="4520661" y="2717912"/>
              <a:ext cx="473451" cy="3288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flipH="1">
              <a:off x="5007552" y="3239979"/>
              <a:ext cx="64328" cy="7913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5525142" y="3046806"/>
              <a:ext cx="114486" cy="5811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flipV="1">
              <a:off x="5447374" y="2739407"/>
              <a:ext cx="138418" cy="11965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5685152" y="2267627"/>
              <a:ext cx="70640" cy="24492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flipV="1">
              <a:off x="5213826" y="2151465"/>
              <a:ext cx="425803" cy="4927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flipH="1">
              <a:off x="4223756" y="2082903"/>
              <a:ext cx="98603" cy="4543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flipH="1" flipV="1">
              <a:off x="3912138" y="2035302"/>
              <a:ext cx="53465" cy="9303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H="1">
              <a:off x="4028300" y="1871687"/>
              <a:ext cx="381547" cy="4745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1" name="Oval 400"/>
          <p:cNvSpPr/>
          <p:nvPr/>
        </p:nvSpPr>
        <p:spPr>
          <a:xfrm>
            <a:off x="9959862" y="4082848"/>
            <a:ext cx="1027031" cy="7274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rtlCol="0" anchor="ctr"/>
          <a:lstStyle/>
          <a:p>
            <a:pPr algn="ctr"/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402" name="Striped Right Arrow 401"/>
          <p:cNvSpPr/>
          <p:nvPr/>
        </p:nvSpPr>
        <p:spPr>
          <a:xfrm>
            <a:off x="1716725" y="4250089"/>
            <a:ext cx="466878" cy="552826"/>
          </a:xfrm>
          <a:prstGeom prst="stripedRightArrow">
            <a:avLst>
              <a:gd name="adj1" fmla="val 42000"/>
              <a:gd name="adj2" fmla="val 50000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Striped Right Arrow 405"/>
          <p:cNvSpPr/>
          <p:nvPr/>
        </p:nvSpPr>
        <p:spPr>
          <a:xfrm>
            <a:off x="3800485" y="2243022"/>
            <a:ext cx="466878" cy="552826"/>
          </a:xfrm>
          <a:prstGeom prst="stripedRightArrow">
            <a:avLst>
              <a:gd name="adj1" fmla="val 42000"/>
              <a:gd name="adj2" fmla="val 50000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Striped Right Arrow 406"/>
          <p:cNvSpPr/>
          <p:nvPr/>
        </p:nvSpPr>
        <p:spPr>
          <a:xfrm rot="16849662">
            <a:off x="5804637" y="3168169"/>
            <a:ext cx="466878" cy="552826"/>
          </a:xfrm>
          <a:prstGeom prst="stripedRightArrow">
            <a:avLst>
              <a:gd name="adj1" fmla="val 42000"/>
              <a:gd name="adj2" fmla="val 50000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Circular Arrow 407"/>
          <p:cNvSpPr/>
          <p:nvPr/>
        </p:nvSpPr>
        <p:spPr>
          <a:xfrm>
            <a:off x="7798873" y="3095800"/>
            <a:ext cx="576000" cy="576000"/>
          </a:xfrm>
          <a:prstGeom prst="circularArrow">
            <a:avLst>
              <a:gd name="adj1" fmla="val 15058"/>
              <a:gd name="adj2" fmla="val 1142319"/>
              <a:gd name="adj3" fmla="val 19576592"/>
              <a:gd name="adj4" fmla="val 5410304"/>
              <a:gd name="adj5" fmla="val 188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9" name="Group 408"/>
          <p:cNvGrpSpPr/>
          <p:nvPr/>
        </p:nvGrpSpPr>
        <p:grpSpPr>
          <a:xfrm>
            <a:off x="348205" y="206839"/>
            <a:ext cx="333766" cy="333766"/>
            <a:chOff x="2145033" y="1726170"/>
            <a:chExt cx="2167466" cy="2167466"/>
          </a:xfrm>
          <a:solidFill>
            <a:schemeClr val="bg2">
              <a:lumMod val="75000"/>
            </a:schemeClr>
          </a:solidFill>
        </p:grpSpPr>
        <p:sp>
          <p:nvSpPr>
            <p:cNvPr id="410" name="Shape 409"/>
            <p:cNvSpPr/>
            <p:nvPr/>
          </p:nvSpPr>
          <p:spPr>
            <a:xfrm>
              <a:off x="2145033" y="1726170"/>
              <a:ext cx="2167466" cy="2167466"/>
            </a:xfrm>
            <a:prstGeom prst="gear6">
              <a:avLst/>
            </a:prstGeom>
            <a:grpFill/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11" name="Shape 4"/>
            <p:cNvSpPr/>
            <p:nvPr/>
          </p:nvSpPr>
          <p:spPr>
            <a:xfrm>
              <a:off x="2690699" y="2275134"/>
              <a:ext cx="1076134" cy="10695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48205" y="625139"/>
            <a:ext cx="344385" cy="382176"/>
            <a:chOff x="3795975" y="1419115"/>
            <a:chExt cx="2075979" cy="230378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13" name="Oval 412"/>
            <p:cNvSpPr/>
            <p:nvPr/>
          </p:nvSpPr>
          <p:spPr>
            <a:xfrm>
              <a:off x="4322359" y="2519610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4" name="Oval 413"/>
            <p:cNvSpPr/>
            <p:nvPr/>
          </p:nvSpPr>
          <p:spPr>
            <a:xfrm>
              <a:off x="3795975" y="1802977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5" name="Oval 414"/>
            <p:cNvSpPr/>
            <p:nvPr/>
          </p:nvSpPr>
          <p:spPr>
            <a:xfrm>
              <a:off x="3912138" y="2074872"/>
              <a:ext cx="365083" cy="365083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6" name="Oval 415"/>
            <p:cNvSpPr/>
            <p:nvPr/>
          </p:nvSpPr>
          <p:spPr>
            <a:xfrm>
              <a:off x="4981501" y="2084572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7" name="Oval 416"/>
            <p:cNvSpPr/>
            <p:nvPr/>
          </p:nvSpPr>
          <p:spPr>
            <a:xfrm>
              <a:off x="4646286" y="1419115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8" name="Oval 417"/>
            <p:cNvSpPr/>
            <p:nvPr/>
          </p:nvSpPr>
          <p:spPr>
            <a:xfrm>
              <a:off x="5067792" y="1457550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9" name="Oval 418"/>
            <p:cNvSpPr/>
            <p:nvPr/>
          </p:nvSpPr>
          <p:spPr>
            <a:xfrm>
              <a:off x="5244186" y="1736597"/>
              <a:ext cx="365083" cy="365083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0" name="Oval 419"/>
            <p:cNvSpPr/>
            <p:nvPr/>
          </p:nvSpPr>
          <p:spPr>
            <a:xfrm>
              <a:off x="5639629" y="2035302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1" name="Oval 420"/>
            <p:cNvSpPr/>
            <p:nvPr/>
          </p:nvSpPr>
          <p:spPr>
            <a:xfrm>
              <a:off x="5639628" y="2988754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Oval 421"/>
            <p:cNvSpPr/>
            <p:nvPr/>
          </p:nvSpPr>
          <p:spPr>
            <a:xfrm>
              <a:off x="4322359" y="1784199"/>
              <a:ext cx="597408" cy="597408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3" name="Oval 422"/>
            <p:cNvSpPr/>
            <p:nvPr/>
          </p:nvSpPr>
          <p:spPr>
            <a:xfrm>
              <a:off x="4789001" y="2635773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4" name="Oval 423"/>
            <p:cNvSpPr/>
            <p:nvPr/>
          </p:nvSpPr>
          <p:spPr>
            <a:xfrm>
              <a:off x="4825010" y="3319118"/>
              <a:ext cx="365083" cy="365083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5" name="Oval 424"/>
            <p:cNvSpPr/>
            <p:nvPr/>
          </p:nvSpPr>
          <p:spPr>
            <a:xfrm>
              <a:off x="3856380" y="2781291"/>
              <a:ext cx="531030" cy="531030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6" name="Oval 425"/>
            <p:cNvSpPr/>
            <p:nvPr/>
          </p:nvSpPr>
          <p:spPr>
            <a:xfrm>
              <a:off x="4458435" y="2924264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7" name="Oval 426"/>
            <p:cNvSpPr/>
            <p:nvPr/>
          </p:nvSpPr>
          <p:spPr>
            <a:xfrm>
              <a:off x="4365165" y="3357815"/>
              <a:ext cx="365083" cy="365083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8" name="Oval 427"/>
            <p:cNvSpPr/>
            <p:nvPr/>
          </p:nvSpPr>
          <p:spPr>
            <a:xfrm>
              <a:off x="5244186" y="2439955"/>
              <a:ext cx="232325" cy="232325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9" name="Oval 428"/>
            <p:cNvSpPr/>
            <p:nvPr/>
          </p:nvSpPr>
          <p:spPr>
            <a:xfrm>
              <a:off x="4994112" y="2781291"/>
              <a:ext cx="531030" cy="531030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Oval 429"/>
            <p:cNvSpPr/>
            <p:nvPr/>
          </p:nvSpPr>
          <p:spPr>
            <a:xfrm>
              <a:off x="5544636" y="2512555"/>
              <a:ext cx="281032" cy="265774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31" name="Straight Connector 430"/>
            <p:cNvCxnSpPr/>
            <p:nvPr/>
          </p:nvCxnSpPr>
          <p:spPr>
            <a:xfrm>
              <a:off x="4919767" y="2082903"/>
              <a:ext cx="95757" cy="3569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5190093" y="2267627"/>
              <a:ext cx="88116" cy="2063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flipH="1">
              <a:off x="5021326" y="2638257"/>
              <a:ext cx="421162" cy="11367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flipH="1" flipV="1">
              <a:off x="4987303" y="2834075"/>
              <a:ext cx="84577" cy="249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 flipH="1">
              <a:off x="4520661" y="2316897"/>
              <a:ext cx="577003" cy="23673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flipV="1">
              <a:off x="4832279" y="1655852"/>
              <a:ext cx="269536" cy="21583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H="1" flipV="1">
              <a:off x="5266094" y="1655852"/>
              <a:ext cx="31557" cy="13421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flipV="1">
              <a:off x="4919767" y="1919139"/>
              <a:ext cx="324419" cy="16376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4520661" y="2717912"/>
              <a:ext cx="268340" cy="34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flipV="1">
              <a:off x="4309642" y="2751935"/>
              <a:ext cx="128880" cy="1071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V="1">
              <a:off x="4387410" y="3040427"/>
              <a:ext cx="71025" cy="637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flipV="1">
              <a:off x="4547707" y="3156589"/>
              <a:ext cx="26891" cy="20122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flipH="1">
              <a:off x="4730248" y="3501660"/>
              <a:ext cx="94762" cy="386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H="1" flipV="1">
              <a:off x="4520661" y="2717912"/>
              <a:ext cx="473451" cy="3288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 flipH="1">
              <a:off x="5007552" y="3239979"/>
              <a:ext cx="64328" cy="7913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5525142" y="3046806"/>
              <a:ext cx="114486" cy="5811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V="1">
              <a:off x="5447374" y="2739407"/>
              <a:ext cx="138418" cy="11965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flipV="1">
              <a:off x="5685152" y="2267627"/>
              <a:ext cx="70640" cy="24492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V="1">
              <a:off x="5213826" y="2151465"/>
              <a:ext cx="425803" cy="4927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H="1">
              <a:off x="4223756" y="2082903"/>
              <a:ext cx="98603" cy="4543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H="1" flipV="1">
              <a:off x="3912138" y="2035302"/>
              <a:ext cx="53465" cy="9303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flipH="1">
              <a:off x="4028300" y="1871687"/>
              <a:ext cx="381547" cy="4745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3" name="Group 452"/>
          <p:cNvGrpSpPr/>
          <p:nvPr/>
        </p:nvGrpSpPr>
        <p:grpSpPr>
          <a:xfrm>
            <a:off x="4889968" y="158980"/>
            <a:ext cx="313176" cy="402114"/>
            <a:chOff x="3076414" y="2859437"/>
            <a:chExt cx="854990" cy="109779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54" name="Folded Corner 453"/>
            <p:cNvSpPr/>
            <p:nvPr/>
          </p:nvSpPr>
          <p:spPr>
            <a:xfrm>
              <a:off x="3076414" y="2859437"/>
              <a:ext cx="689674" cy="883404"/>
            </a:xfrm>
            <a:prstGeom prst="foldedCorner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Folded Corner 454"/>
            <p:cNvSpPr/>
            <p:nvPr/>
          </p:nvSpPr>
          <p:spPr>
            <a:xfrm>
              <a:off x="3159072" y="2957593"/>
              <a:ext cx="689674" cy="883404"/>
            </a:xfrm>
            <a:prstGeom prst="foldedCorner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Folded Corner 455"/>
            <p:cNvSpPr/>
            <p:nvPr/>
          </p:nvSpPr>
          <p:spPr>
            <a:xfrm>
              <a:off x="3241730" y="3073830"/>
              <a:ext cx="689674" cy="883404"/>
            </a:xfrm>
            <a:prstGeom prst="foldedCorner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7" name="Folded Corner 456"/>
          <p:cNvSpPr/>
          <p:nvPr/>
        </p:nvSpPr>
        <p:spPr>
          <a:xfrm>
            <a:off x="4938250" y="681805"/>
            <a:ext cx="275964" cy="302484"/>
          </a:xfrm>
          <a:prstGeom prst="foldedCorner">
            <a:avLst/>
          </a:prstGeom>
          <a:solidFill>
            <a:srgbClr val="CB7D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olded Corner 457"/>
          <p:cNvSpPr/>
          <p:nvPr/>
        </p:nvSpPr>
        <p:spPr>
          <a:xfrm>
            <a:off x="4535043" y="699394"/>
            <a:ext cx="276750" cy="283305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Folded Corner 458"/>
          <p:cNvSpPr/>
          <p:nvPr/>
        </p:nvSpPr>
        <p:spPr>
          <a:xfrm>
            <a:off x="3775134" y="715445"/>
            <a:ext cx="257727" cy="291869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olded Corner 459"/>
          <p:cNvSpPr/>
          <p:nvPr/>
        </p:nvSpPr>
        <p:spPr>
          <a:xfrm>
            <a:off x="4137577" y="701746"/>
            <a:ext cx="292749" cy="283345"/>
          </a:xfrm>
          <a:prstGeom prst="foldedCorne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Striped Right Arrow 460"/>
          <p:cNvSpPr/>
          <p:nvPr/>
        </p:nvSpPr>
        <p:spPr>
          <a:xfrm>
            <a:off x="7330528" y="128684"/>
            <a:ext cx="388335" cy="459824"/>
          </a:xfrm>
          <a:prstGeom prst="stripedRightArrow">
            <a:avLst>
              <a:gd name="adj1" fmla="val 42000"/>
              <a:gd name="adj2" fmla="val 50000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TextBox 461"/>
          <p:cNvSpPr txBox="1"/>
          <p:nvPr/>
        </p:nvSpPr>
        <p:spPr>
          <a:xfrm>
            <a:off x="7848297" y="136106"/>
            <a:ext cx="21057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action: transfer data</a:t>
            </a:r>
            <a:endParaRPr lang="en-US" dirty="0"/>
          </a:p>
        </p:txBody>
      </p:sp>
      <p:sp>
        <p:nvSpPr>
          <p:cNvPr id="463" name="Circular Arrow 462"/>
          <p:cNvSpPr/>
          <p:nvPr/>
        </p:nvSpPr>
        <p:spPr>
          <a:xfrm>
            <a:off x="7309734" y="594414"/>
            <a:ext cx="465113" cy="465113"/>
          </a:xfrm>
          <a:prstGeom prst="circularArrow">
            <a:avLst>
              <a:gd name="adj1" fmla="val 15058"/>
              <a:gd name="adj2" fmla="val 1142319"/>
              <a:gd name="adj3" fmla="val 19576592"/>
              <a:gd name="adj4" fmla="val 5410304"/>
              <a:gd name="adj5" fmla="val 188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7857609" y="644409"/>
            <a:ext cx="16935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action: optimize</a:t>
            </a:r>
            <a:endParaRPr lang="en-US" dirty="0"/>
          </a:p>
        </p:txBody>
      </p:sp>
      <p:sp>
        <p:nvSpPr>
          <p:cNvPr id="467" name="Chevron 466"/>
          <p:cNvSpPr/>
          <p:nvPr/>
        </p:nvSpPr>
        <p:spPr>
          <a:xfrm>
            <a:off x="2260076" y="263404"/>
            <a:ext cx="273094" cy="263938"/>
          </a:xfrm>
          <a:prstGeom prst="chevron">
            <a:avLst/>
          </a:prstGeom>
          <a:solidFill>
            <a:srgbClr val="CB7D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2557184" y="20683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1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2" presetClass="entr" presetSubtype="8" repeatCount="indefinite" fill="hold" grpId="0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repeatCount="indefinite" fill="hold" grpId="0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04167E-6 3.33333E-6 L 0.00534 0.00764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37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6 1.85185E-6 L 0.01133 -0.01621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" y="-81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91667E-6 2.96296E-6 L 0.00742 -0.0243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122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7 -2.22222E-6 L 0.00312 0.03033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2" dur="3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C 0.00078 -0.00208 0.00182 -0.0037 0.00247 -0.00602 C 0.00299 -0.00787 0.00299 -0.00995 0.00325 -0.0118 C 0.00377 -0.01481 0.00443 -0.01782 0.00495 -0.02083 L 0.00573 -0.02523 L 0.00664 -0.02963 C 0.0069 -0.03125 0.0069 -0.03287 0.00742 -0.03403 L 0.01406 -0.05185 C 0.01471 -0.05347 0.01497 -0.05532 0.01575 -0.05625 C 0.01693 -0.05787 0.01823 -0.05903 0.01914 -0.06088 C 0.02044 -0.06342 0.02135 -0.06666 0.02239 -0.06967 C 0.02304 -0.07106 0.02331 -0.07315 0.02409 -0.07407 C 0.02578 -0.07616 0.02773 -0.07754 0.02916 -0.08009 C 0.03867 -0.09699 0.02656 -0.07616 0.03581 -0.09051 C 0.03698 -0.09236 0.03789 -0.09444 0.03906 -0.09629 C 0.03984 -0.09745 0.04088 -0.09815 0.04166 -0.0993 C 0.04388 -0.10301 0.0457 -0.1081 0.04831 -0.11111 C 0.05443 -0.11852 0.04687 -0.10903 0.05325 -0.11852 C 0.05403 -0.11967 0.05495 -0.1206 0.05573 -0.12153 C 0.0569 -0.12291 0.05794 -0.12477 0.05911 -0.12592 C 0.06015 -0.12708 0.06133 -0.12778 0.0625 -0.12893 C 0.06953 -0.13657 0.06484 -0.13379 0.07083 -0.13634 C 0.07187 -0.13773 0.07291 -0.13958 0.07409 -0.14074 C 0.07487 -0.14166 0.07578 -0.14166 0.07656 -0.14236 C 0.07773 -0.14305 0.07877 -0.14444 0.07995 -0.14514 C 0.08151 -0.14653 0.0832 -0.14745 0.08489 -0.14815 C 0.08607 -0.14861 0.08724 -0.14907 0.08828 -0.14977 C 0.08945 -0.15046 0.09049 -0.15185 0.09166 -0.15254 C 0.09297 -0.1537 0.0944 -0.15463 0.09583 -0.15555 C 0.09948 -0.1581 0.09726 -0.15625 0.10156 -0.15856 C 0.10325 -0.15949 0.10495 -0.16065 0.10664 -0.16157 C 0.10742 -0.16204 0.1082 -0.16273 0.10911 -0.16296 C 0.11719 -0.16666 0.11354 -0.16528 0.11992 -0.16736 L 0.19661 -0.16597 C 0.19804 -0.16597 0.19935 -0.16504 0.20078 -0.16458 C 0.20664 -0.16227 0.20169 -0.16412 0.20664 -0.16157 C 0.21549 -0.15717 0.20312 -0.16412 0.21497 -0.15717 L 0.21745 -0.15555 C 0.21823 -0.15509 0.21927 -0.15509 0.21992 -0.15416 C 0.22083 -0.15324 0.22148 -0.15185 0.22239 -0.15116 C 0.22357 -0.15046 0.22474 -0.15023 0.22578 -0.14977 C 0.22669 -0.1493 0.22747 -0.14884 0.22825 -0.14815 C 0.22943 -0.14745 0.23047 -0.14606 0.23164 -0.14514 C 0.23294 -0.14421 0.2345 -0.14352 0.23581 -0.14236 C 0.2375 -0.14051 0.23893 -0.13796 0.24075 -0.13634 C 0.24414 -0.13333 0.2444 -0.13356 0.24739 -0.12893 C 0.24831 -0.12754 0.24909 -0.12592 0.25 -0.12454 C 0.25338 -0.11944 0.25703 -0.11574 0.25989 -0.10972 C 0.26081 -0.10787 0.26146 -0.10555 0.2625 -0.1037 C 0.26432 -0.10023 0.26823 -0.09329 0.26823 -0.09329 C 0.26888 -0.09097 0.26914 -0.08819 0.26992 -0.08588 C 0.27083 -0.08356 0.27226 -0.08217 0.27331 -0.08009 C 0.27539 -0.07569 0.27734 -0.07129 0.27916 -0.06666 L 0.28242 -0.05787 C 0.28307 -0.05625 0.28372 -0.05509 0.28411 -0.05347 C 0.28463 -0.05139 0.28515 -0.0493 0.28581 -0.04745 C 0.28815 -0.04051 0.28932 -0.03935 0.29075 -0.03264 C 0.2914 -0.02986 0.29245 -0.02384 0.29245 -0.02384 C 0.29271 -0.01782 0.29284 -0.0118 0.29323 -0.00602 C 0.29349 -0.00347 0.29401 -0.00116 0.29414 0.00139 C 0.29466 0.02222 0.29453 0.04283 0.29492 0.06366 C 0.29505 0.06713 0.29557 0.0706 0.29583 0.07408 C 0.29609 0.07801 0.29635 0.08195 0.29661 0.08588 C 0.29687 0.09074 0.29713 0.09584 0.29739 0.1007 C 0.29818 0.11181 0.29818 0.11134 0.29909 0.12153 C 0.29935 0.12986 0.29961 0.1382 0.3 0.14653 C 0.30013 0.15 0.30065 0.15347 0.30078 0.15695 C 0.30117 0.16991 0.30117 0.18264 0.30156 0.1956 C 0.30182 0.19954 0.30208 0.20347 0.30247 0.20741 C 0.30299 0.21343 0.30351 0.21921 0.30416 0.22523 C 0.30443 0.22755 0.30469 0.23009 0.30495 0.23264 C 0.30534 0.23611 0.30547 0.23959 0.30586 0.24283 C 0.30469 0.27454 0.30495 0.25972 0.30495 0.2875 " pathEditMode="relative" ptsTypes="AAAAAAAAAAAAAAAAAAAAAAAAAAAAAAAAAAAAAAAAAAAAAAAAAAAAAAAAAAAAAAAAAAAAAAAAA">
                                      <p:cBhvr>
                                        <p:cTn id="66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6" grpId="0" animBg="1"/>
      <p:bldP spid="242" grpId="0" animBg="1"/>
      <p:bldP spid="242" grpId="1" animBg="1"/>
      <p:bldP spid="235" grpId="0" animBg="1"/>
      <p:bldP spid="234" grpId="0" animBg="1"/>
      <p:bldP spid="350" grpId="0" animBg="1"/>
      <p:bldP spid="402" grpId="0" animBg="1"/>
      <p:bldP spid="406" grpId="0" animBg="1"/>
      <p:bldP spid="407" grpId="0" animBg="1"/>
      <p:bldP spid="408" grpId="0" animBg="1"/>
      <p:bldP spid="40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simple </a:t>
            </a:r>
            <a:r>
              <a:rPr lang="en-US" dirty="0" smtClean="0"/>
              <a:t>+ </a:t>
            </a:r>
            <a:r>
              <a:rPr lang="en-US" dirty="0"/>
              <a:t>dev </a:t>
            </a:r>
            <a:r>
              <a:rPr lang="en-US" dirty="0" smtClean="0"/>
              <a:t>server </a:t>
            </a:r>
            <a:r>
              <a:rPr lang="en-US" altLang="zh-CN" dirty="0" smtClean="0"/>
              <a:t>+ babel-loader</a:t>
            </a:r>
          </a:p>
          <a:p>
            <a:endParaRPr lang="en-US" altLang="zh-CN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index.html</a:t>
            </a:r>
            <a:r>
              <a:rPr lang="en-US" dirty="0" smtClean="0"/>
              <a:t> + </a:t>
            </a:r>
            <a:r>
              <a:rPr lang="en-US" dirty="0" err="1" smtClean="0"/>
              <a:t>css</a:t>
            </a:r>
            <a:r>
              <a:rPr lang="en-US" dirty="0" smtClean="0"/>
              <a:t> + less + </a:t>
            </a:r>
            <a:r>
              <a:rPr lang="en-US" dirty="0" err="1" smtClean="0"/>
              <a:t>postcss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img</a:t>
            </a:r>
            <a:r>
              <a:rPr lang="en-US" dirty="0" smtClean="0"/>
              <a:t> + audio + alias </a:t>
            </a:r>
          </a:p>
          <a:p>
            <a:endParaRPr lang="en-US" altLang="zh-CN" dirty="0" smtClean="0"/>
          </a:p>
          <a:p>
            <a:r>
              <a:rPr lang="en-US" dirty="0"/>
              <a:t>+ </a:t>
            </a:r>
            <a:r>
              <a:rPr lang="en-US" dirty="0" err="1" smtClean="0"/>
              <a:t>env</a:t>
            </a:r>
            <a:r>
              <a:rPr lang="en-US" dirty="0" smtClean="0"/>
              <a:t> + hash + define</a:t>
            </a:r>
          </a:p>
          <a:p>
            <a:endParaRPr lang="en-US" altLang="zh-CN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vue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8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Code </a:t>
            </a:r>
            <a:r>
              <a:rPr lang="en-US" altLang="zh-CN" dirty="0" err="1" smtClean="0"/>
              <a:t>Spliting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Tree Shaking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Shimming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Lazy Loading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Scope Hoisting</a:t>
            </a:r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webpack.js.org</a:t>
            </a:r>
            <a:r>
              <a:rPr lang="en-US" altLang="zh-CN" dirty="0"/>
              <a:t>/guides/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162</Words>
  <Application>Microsoft Macintosh PowerPoint</Application>
  <PresentationFormat>Widescreen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DengXian</vt:lpstr>
      <vt:lpstr>DengXian Light</vt:lpstr>
      <vt:lpstr>Arial</vt:lpstr>
      <vt:lpstr>Office Theme</vt:lpstr>
      <vt:lpstr>webpack</vt:lpstr>
      <vt:lpstr>webpack是什么</vt:lpstr>
      <vt:lpstr>核心概念</vt:lpstr>
      <vt:lpstr>Webpack module</vt:lpstr>
      <vt:lpstr>PowerPoint Presentation</vt:lpstr>
      <vt:lpstr>Demo</vt:lpstr>
      <vt:lpstr>更多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Lei Zhang</dc:creator>
  <cp:lastModifiedBy>Lei Zhang</cp:lastModifiedBy>
  <cp:revision>17</cp:revision>
  <dcterms:created xsi:type="dcterms:W3CDTF">2017-11-23T14:43:22Z</dcterms:created>
  <dcterms:modified xsi:type="dcterms:W3CDTF">2017-12-01T07:03:41Z</dcterms:modified>
</cp:coreProperties>
</file>