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9"/>
  </p:notesMasterIdLst>
  <p:sldIdLst>
    <p:sldId id="270" r:id="rId2"/>
    <p:sldId id="265" r:id="rId3"/>
    <p:sldId id="258" r:id="rId4"/>
    <p:sldId id="266" r:id="rId5"/>
    <p:sldId id="267" r:id="rId6"/>
    <p:sldId id="263" r:id="rId7"/>
    <p:sldId id="264" r:id="rId8"/>
  </p:sldIdLst>
  <p:sldSz cx="12192000" cy="6858000"/>
  <p:notesSz cx="6858000" cy="9144000"/>
  <p:embeddedFontLst>
    <p:embeddedFont>
      <p:font typeface="Georgia" panose="02040502050405020303" pitchFamily="18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entury Schoolbook" panose="02040604050505020304" pitchFamily="18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7DC1B9-1463-4737-ACA4-782CADA6A12B}" v="1269" dt="2018-12-04T20:21:46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yotika Khullar" userId="93f4c7f9-25ef-4cc3-b1cc-5ec969112fda" providerId="ADAL" clId="{397DC1B9-1463-4737-ACA4-782CADA6A12B}"/>
    <pc:docChg chg="undo custSel addSld delSld modSld sldOrd delMainMaster">
      <pc:chgData name="Jyotika Khullar" userId="93f4c7f9-25ef-4cc3-b1cc-5ec969112fda" providerId="ADAL" clId="{397DC1B9-1463-4737-ACA4-782CADA6A12B}" dt="2018-12-04T20:21:46.143" v="1266" actId="2696"/>
      <pc:docMkLst>
        <pc:docMk/>
      </pc:docMkLst>
      <pc:sldChg chg="modSp del">
        <pc:chgData name="Jyotika Khullar" userId="93f4c7f9-25ef-4cc3-b1cc-5ec969112fda" providerId="ADAL" clId="{397DC1B9-1463-4737-ACA4-782CADA6A12B}" dt="2018-12-04T20:18:07.162" v="1085" actId="2696"/>
        <pc:sldMkLst>
          <pc:docMk/>
          <pc:sldMk cId="0" sldId="256"/>
        </pc:sldMkLst>
        <pc:picChg chg="mod">
          <ac:chgData name="Jyotika Khullar" userId="93f4c7f9-25ef-4cc3-b1cc-5ec969112fda" providerId="ADAL" clId="{397DC1B9-1463-4737-ACA4-782CADA6A12B}" dt="2018-12-04T20:15:55.433" v="1064" actId="1076"/>
          <ac:picMkLst>
            <pc:docMk/>
            <pc:sldMk cId="0" sldId="256"/>
            <ac:picMk id="54" creationId="{00000000-0000-0000-0000-000000000000}"/>
          </ac:picMkLst>
        </pc:picChg>
      </pc:sldChg>
      <pc:sldChg chg="addSp delSp modSp">
        <pc:chgData name="Jyotika Khullar" userId="93f4c7f9-25ef-4cc3-b1cc-5ec969112fda" providerId="ADAL" clId="{397DC1B9-1463-4737-ACA4-782CADA6A12B}" dt="2018-12-04T20:15:37.847" v="1060" actId="207"/>
        <pc:sldMkLst>
          <pc:docMk/>
          <pc:sldMk cId="0" sldId="258"/>
        </pc:sldMkLst>
        <pc:spChg chg="add del">
          <ac:chgData name="Jyotika Khullar" userId="93f4c7f9-25ef-4cc3-b1cc-5ec969112fda" providerId="ADAL" clId="{397DC1B9-1463-4737-ACA4-782CADA6A12B}" dt="2018-12-04T20:15:30.699" v="1059"/>
          <ac:spMkLst>
            <pc:docMk/>
            <pc:sldMk cId="0" sldId="258"/>
            <ac:spMk id="6" creationId="{AAE52978-8CA1-4022-A87E-E1F78C70B4D0}"/>
          </ac:spMkLst>
        </pc:spChg>
        <pc:spChg chg="mod">
          <ac:chgData name="Jyotika Khullar" userId="93f4c7f9-25ef-4cc3-b1cc-5ec969112fda" providerId="ADAL" clId="{397DC1B9-1463-4737-ACA4-782CADA6A12B}" dt="2018-12-04T20:15:37.847" v="1060" actId="207"/>
          <ac:spMkLst>
            <pc:docMk/>
            <pc:sldMk cId="0" sldId="258"/>
            <ac:spMk id="68" creationId="{00000000-0000-0000-0000-000000000000}"/>
          </ac:spMkLst>
        </pc:spChg>
      </pc:sldChg>
      <pc:sldChg chg="modSp">
        <pc:chgData name="Jyotika Khullar" userId="93f4c7f9-25ef-4cc3-b1cc-5ec969112fda" providerId="ADAL" clId="{397DC1B9-1463-4737-ACA4-782CADA6A12B}" dt="2018-12-04T20:15:51.296" v="1063" actId="207"/>
        <pc:sldMkLst>
          <pc:docMk/>
          <pc:sldMk cId="0" sldId="263"/>
        </pc:sldMkLst>
        <pc:spChg chg="mod">
          <ac:chgData name="Jyotika Khullar" userId="93f4c7f9-25ef-4cc3-b1cc-5ec969112fda" providerId="ADAL" clId="{397DC1B9-1463-4737-ACA4-782CADA6A12B}" dt="2018-12-04T20:15:51.296" v="1063" actId="207"/>
          <ac:spMkLst>
            <pc:docMk/>
            <pc:sldMk cId="0" sldId="263"/>
            <ac:spMk id="133" creationId="{00000000-0000-0000-0000-000000000000}"/>
          </ac:spMkLst>
        </pc:spChg>
        <pc:spChg chg="mod">
          <ac:chgData name="Jyotika Khullar" userId="93f4c7f9-25ef-4cc3-b1cc-5ec969112fda" providerId="ADAL" clId="{397DC1B9-1463-4737-ACA4-782CADA6A12B}" dt="2018-12-04T20:08:44.775" v="625" actId="20577"/>
          <ac:spMkLst>
            <pc:docMk/>
            <pc:sldMk cId="0" sldId="263"/>
            <ac:spMk id="135" creationId="{00000000-0000-0000-0000-000000000000}"/>
          </ac:spMkLst>
        </pc:spChg>
      </pc:sldChg>
      <pc:sldChg chg="modSp">
        <pc:chgData name="Jyotika Khullar" userId="93f4c7f9-25ef-4cc3-b1cc-5ec969112fda" providerId="ADAL" clId="{397DC1B9-1463-4737-ACA4-782CADA6A12B}" dt="2018-12-04T20:18:19.585" v="1086" actId="207"/>
        <pc:sldMkLst>
          <pc:docMk/>
          <pc:sldMk cId="3602827732" sldId="265"/>
        </pc:sldMkLst>
        <pc:spChg chg="mod">
          <ac:chgData name="Jyotika Khullar" userId="93f4c7f9-25ef-4cc3-b1cc-5ec969112fda" providerId="ADAL" clId="{397DC1B9-1463-4737-ACA4-782CADA6A12B}" dt="2018-12-04T20:18:19.585" v="1086" actId="207"/>
          <ac:spMkLst>
            <pc:docMk/>
            <pc:sldMk cId="3602827732" sldId="265"/>
            <ac:spMk id="68" creationId="{00000000-0000-0000-0000-000000000000}"/>
          </ac:spMkLst>
        </pc:spChg>
        <pc:spChg chg="mod">
          <ac:chgData name="Jyotika Khullar" userId="93f4c7f9-25ef-4cc3-b1cc-5ec969112fda" providerId="ADAL" clId="{397DC1B9-1463-4737-ACA4-782CADA6A12B}" dt="2018-12-04T20:14:48.252" v="1057" actId="948"/>
          <ac:spMkLst>
            <pc:docMk/>
            <pc:sldMk cId="3602827732" sldId="265"/>
            <ac:spMk id="70" creationId="{00000000-0000-0000-0000-000000000000}"/>
          </ac:spMkLst>
        </pc:spChg>
      </pc:sldChg>
      <pc:sldChg chg="modSp">
        <pc:chgData name="Jyotika Khullar" userId="93f4c7f9-25ef-4cc3-b1cc-5ec969112fda" providerId="ADAL" clId="{397DC1B9-1463-4737-ACA4-782CADA6A12B}" dt="2018-12-04T20:15:41.741" v="1061" actId="207"/>
        <pc:sldMkLst>
          <pc:docMk/>
          <pc:sldMk cId="1723052420" sldId="266"/>
        </pc:sldMkLst>
        <pc:spChg chg="mod">
          <ac:chgData name="Jyotika Khullar" userId="93f4c7f9-25ef-4cc3-b1cc-5ec969112fda" providerId="ADAL" clId="{397DC1B9-1463-4737-ACA4-782CADA6A12B}" dt="2018-12-04T20:15:41.741" v="1061" actId="207"/>
          <ac:spMkLst>
            <pc:docMk/>
            <pc:sldMk cId="1723052420" sldId="266"/>
            <ac:spMk id="68" creationId="{00000000-0000-0000-0000-000000000000}"/>
          </ac:spMkLst>
        </pc:spChg>
        <pc:spChg chg="mod">
          <ac:chgData name="Jyotika Khullar" userId="93f4c7f9-25ef-4cc3-b1cc-5ec969112fda" providerId="ADAL" clId="{397DC1B9-1463-4737-ACA4-782CADA6A12B}" dt="2018-12-04T20:11:02.376" v="895" actId="20577"/>
          <ac:spMkLst>
            <pc:docMk/>
            <pc:sldMk cId="1723052420" sldId="266"/>
            <ac:spMk id="70" creationId="{00000000-0000-0000-0000-000000000000}"/>
          </ac:spMkLst>
        </pc:spChg>
      </pc:sldChg>
      <pc:sldChg chg="modSp">
        <pc:chgData name="Jyotika Khullar" userId="93f4c7f9-25ef-4cc3-b1cc-5ec969112fda" providerId="ADAL" clId="{397DC1B9-1463-4737-ACA4-782CADA6A12B}" dt="2018-12-04T20:15:46.592" v="1062" actId="207"/>
        <pc:sldMkLst>
          <pc:docMk/>
          <pc:sldMk cId="1519240892" sldId="267"/>
        </pc:sldMkLst>
        <pc:spChg chg="mod">
          <ac:chgData name="Jyotika Khullar" userId="93f4c7f9-25ef-4cc3-b1cc-5ec969112fda" providerId="ADAL" clId="{397DC1B9-1463-4737-ACA4-782CADA6A12B}" dt="2018-12-04T20:15:46.592" v="1062" actId="207"/>
          <ac:spMkLst>
            <pc:docMk/>
            <pc:sldMk cId="1519240892" sldId="267"/>
            <ac:spMk id="68" creationId="{00000000-0000-0000-0000-000000000000}"/>
          </ac:spMkLst>
        </pc:spChg>
      </pc:sldChg>
      <pc:sldChg chg="add del">
        <pc:chgData name="Jyotika Khullar" userId="93f4c7f9-25ef-4cc3-b1cc-5ec969112fda" providerId="ADAL" clId="{397DC1B9-1463-4737-ACA4-782CADA6A12B}" dt="2018-12-04T20:16:36.501" v="1070" actId="2696"/>
        <pc:sldMkLst>
          <pc:docMk/>
          <pc:sldMk cId="309269598" sldId="268"/>
        </pc:sldMkLst>
      </pc:sldChg>
      <pc:sldChg chg="add del">
        <pc:chgData name="Jyotika Khullar" userId="93f4c7f9-25ef-4cc3-b1cc-5ec969112fda" providerId="ADAL" clId="{397DC1B9-1463-4737-ACA4-782CADA6A12B}" dt="2018-12-04T20:16:54.123" v="1073" actId="2696"/>
        <pc:sldMkLst>
          <pc:docMk/>
          <pc:sldMk cId="1171286534" sldId="268"/>
        </pc:sldMkLst>
      </pc:sldChg>
      <pc:sldChg chg="add del">
        <pc:chgData name="Jyotika Khullar" userId="93f4c7f9-25ef-4cc3-b1cc-5ec969112fda" providerId="ADAL" clId="{397DC1B9-1463-4737-ACA4-782CADA6A12B}" dt="2018-12-04T20:16:27.881" v="1068" actId="2696"/>
        <pc:sldMkLst>
          <pc:docMk/>
          <pc:sldMk cId="1703025067" sldId="268"/>
        </pc:sldMkLst>
      </pc:sldChg>
      <pc:sldChg chg="addSp modSp add del ord setBg">
        <pc:chgData name="Jyotika Khullar" userId="93f4c7f9-25ef-4cc3-b1cc-5ec969112fda" providerId="ADAL" clId="{397DC1B9-1463-4737-ACA4-782CADA6A12B}" dt="2018-12-04T20:21:46.139" v="1264" actId="2696"/>
        <pc:sldMkLst>
          <pc:docMk/>
          <pc:sldMk cId="223131025" sldId="269"/>
        </pc:sldMkLst>
        <pc:spChg chg="mod">
          <ac:chgData name="Jyotika Khullar" userId="93f4c7f9-25ef-4cc3-b1cc-5ec969112fda" providerId="ADAL" clId="{397DC1B9-1463-4737-ACA4-782CADA6A12B}" dt="2018-12-04T20:19:52.158" v="1114" actId="207"/>
          <ac:spMkLst>
            <pc:docMk/>
            <pc:sldMk cId="223131025" sldId="269"/>
            <ac:spMk id="2" creationId="{70664C30-2E7E-45B5-9979-65AD21415938}"/>
          </ac:spMkLst>
        </pc:spChg>
        <pc:spChg chg="mod">
          <ac:chgData name="Jyotika Khullar" userId="93f4c7f9-25ef-4cc3-b1cc-5ec969112fda" providerId="ADAL" clId="{397DC1B9-1463-4737-ACA4-782CADA6A12B}" dt="2018-12-04T20:17:31.364" v="1081" actId="20577"/>
          <ac:spMkLst>
            <pc:docMk/>
            <pc:sldMk cId="223131025" sldId="269"/>
            <ac:spMk id="3" creationId="{8E39B3C2-4C94-4A89-9EBD-874104C07294}"/>
          </ac:spMkLst>
        </pc:spChg>
        <pc:picChg chg="add mod">
          <ac:chgData name="Jyotika Khullar" userId="93f4c7f9-25ef-4cc3-b1cc-5ec969112fda" providerId="ADAL" clId="{397DC1B9-1463-4737-ACA4-782CADA6A12B}" dt="2018-12-04T20:17:42.266" v="1083" actId="1076"/>
          <ac:picMkLst>
            <pc:docMk/>
            <pc:sldMk cId="223131025" sldId="269"/>
            <ac:picMk id="4" creationId="{3E15C56F-259E-4514-AA92-1FA99C50C338}"/>
          </ac:picMkLst>
        </pc:picChg>
      </pc:sldChg>
      <pc:sldChg chg="add del">
        <pc:chgData name="Jyotika Khullar" userId="93f4c7f9-25ef-4cc3-b1cc-5ec969112fda" providerId="ADAL" clId="{397DC1B9-1463-4737-ACA4-782CADA6A12B}" dt="2018-12-04T20:16:24.566" v="1067" actId="2696"/>
        <pc:sldMkLst>
          <pc:docMk/>
          <pc:sldMk cId="406427146" sldId="269"/>
        </pc:sldMkLst>
      </pc:sldChg>
      <pc:sldChg chg="addSp delSp modSp add ord">
        <pc:chgData name="Jyotika Khullar" userId="93f4c7f9-25ef-4cc3-b1cc-5ec969112fda" providerId="ADAL" clId="{397DC1B9-1463-4737-ACA4-782CADA6A12B}" dt="2018-12-04T20:21:29.969" v="1263" actId="2711"/>
        <pc:sldMkLst>
          <pc:docMk/>
          <pc:sldMk cId="4021978371" sldId="270"/>
        </pc:sldMkLst>
        <pc:spChg chg="add del mod">
          <ac:chgData name="Jyotika Khullar" userId="93f4c7f9-25ef-4cc3-b1cc-5ec969112fda" providerId="ADAL" clId="{397DC1B9-1463-4737-ACA4-782CADA6A12B}" dt="2018-12-04T20:19:44.121" v="1113" actId="767"/>
          <ac:spMkLst>
            <pc:docMk/>
            <pc:sldMk cId="4021978371" sldId="270"/>
            <ac:spMk id="2" creationId="{45377928-505D-4535-AF9A-C05C556B8A60}"/>
          </ac:spMkLst>
        </pc:spChg>
        <pc:spChg chg="add mod">
          <ac:chgData name="Jyotika Khullar" userId="93f4c7f9-25ef-4cc3-b1cc-5ec969112fda" providerId="ADAL" clId="{397DC1B9-1463-4737-ACA4-782CADA6A12B}" dt="2018-12-04T20:20:42.187" v="1171" actId="207"/>
          <ac:spMkLst>
            <pc:docMk/>
            <pc:sldMk cId="4021978371" sldId="270"/>
            <ac:spMk id="3" creationId="{430BD4B2-9B0E-455D-97D3-F8FB980A6FA7}"/>
          </ac:spMkLst>
        </pc:spChg>
        <pc:spChg chg="add mod">
          <ac:chgData name="Jyotika Khullar" userId="93f4c7f9-25ef-4cc3-b1cc-5ec969112fda" providerId="ADAL" clId="{397DC1B9-1463-4737-ACA4-782CADA6A12B}" dt="2018-12-04T20:21:29.969" v="1263" actId="2711"/>
          <ac:spMkLst>
            <pc:docMk/>
            <pc:sldMk cId="4021978371" sldId="270"/>
            <ac:spMk id="4" creationId="{9B3C028B-5594-4754-A131-823C6E1379B2}"/>
          </ac:spMkLst>
        </pc:spChg>
        <pc:spChg chg="add del mod">
          <ac:chgData name="Jyotika Khullar" userId="93f4c7f9-25ef-4cc3-b1cc-5ec969112fda" providerId="ADAL" clId="{397DC1B9-1463-4737-ACA4-782CADA6A12B}" dt="2018-12-04T20:20:53.705" v="1173" actId="1076"/>
          <ac:spMkLst>
            <pc:docMk/>
            <pc:sldMk cId="4021978371" sldId="270"/>
            <ac:spMk id="67" creationId="{00000000-0000-0000-0000-000000000000}"/>
          </ac:spMkLst>
        </pc:spChg>
        <pc:spChg chg="del mod">
          <ac:chgData name="Jyotika Khullar" userId="93f4c7f9-25ef-4cc3-b1cc-5ec969112fda" providerId="ADAL" clId="{397DC1B9-1463-4737-ACA4-782CADA6A12B}" dt="2018-12-04T20:18:48.952" v="1093"/>
          <ac:spMkLst>
            <pc:docMk/>
            <pc:sldMk cId="4021978371" sldId="270"/>
            <ac:spMk id="69" creationId="{00000000-0000-0000-0000-000000000000}"/>
          </ac:spMkLst>
        </pc:spChg>
        <pc:spChg chg="del">
          <ac:chgData name="Jyotika Khullar" userId="93f4c7f9-25ef-4cc3-b1cc-5ec969112fda" providerId="ADAL" clId="{397DC1B9-1463-4737-ACA4-782CADA6A12B}" dt="2018-12-04T20:18:51.222" v="1094"/>
          <ac:spMkLst>
            <pc:docMk/>
            <pc:sldMk cId="4021978371" sldId="270"/>
            <ac:spMk id="70" creationId="{00000000-0000-0000-0000-000000000000}"/>
          </ac:spMkLst>
        </pc:spChg>
        <pc:picChg chg="add mod">
          <ac:chgData name="Jyotika Khullar" userId="93f4c7f9-25ef-4cc3-b1cc-5ec969112fda" providerId="ADAL" clId="{397DC1B9-1463-4737-ACA4-782CADA6A12B}" dt="2018-12-04T20:19:33.293" v="1106" actId="1076"/>
          <ac:picMkLst>
            <pc:docMk/>
            <pc:sldMk cId="4021978371" sldId="270"/>
            <ac:picMk id="6" creationId="{CBC51EAC-DB0A-4ABD-B9E5-1B975543FF2F}"/>
          </ac:picMkLst>
        </pc:picChg>
      </pc:sldChg>
      <pc:sldMasterChg chg="del delSldLayout">
        <pc:chgData name="Jyotika Khullar" userId="93f4c7f9-25ef-4cc3-b1cc-5ec969112fda" providerId="ADAL" clId="{397DC1B9-1463-4737-ACA4-782CADA6A12B}" dt="2018-12-04T20:21:46.143" v="1266" actId="2696"/>
        <pc:sldMasterMkLst>
          <pc:docMk/>
          <pc:sldMasterMk cId="0" sldId="2147483651"/>
        </pc:sldMasterMkLst>
        <pc:sldLayoutChg chg="del">
          <pc:chgData name="Jyotika Khullar" userId="93f4c7f9-25ef-4cc3-b1cc-5ec969112fda" providerId="ADAL" clId="{397DC1B9-1463-4737-ACA4-782CADA6A12B}" dt="2018-12-04T20:21:46.141" v="1265" actId="2696"/>
          <pc:sldLayoutMkLst>
            <pc:docMk/>
            <pc:sldMasterMk cId="0" sldId="2147483651"/>
            <pc:sldLayoutMk cId="0" sldId="214748364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0010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5605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833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0521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 rot="-5400000">
            <a:off x="10798163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 rot="-5400000">
            <a:off x="9959963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293475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 sz="3600" b="0" i="0" u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 sz="3600" b="0" i="0" u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 sz="3600" b="0" i="0" u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 sz="3600" b="0" i="0" u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 sz="3600" b="0" i="0" u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 sz="3600" b="0" i="0" u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 sz="3600" b="0" i="0" u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 sz="3600" b="0" i="0" u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 sz="3600" b="0" i="0" u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/>
        </p:nvSpPr>
        <p:spPr>
          <a:xfrm>
            <a:off x="11293475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262062" y="365125"/>
            <a:ext cx="9691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262062" y="1828800"/>
            <a:ext cx="8594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-5400000">
            <a:off x="10798163" y="998549"/>
            <a:ext cx="19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-5400000">
            <a:off x="9959963" y="4046550"/>
            <a:ext cx="3581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11293475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 sz="3600" b="0" i="0" u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 sz="3600" b="0" i="0" u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 sz="3600" b="0" i="0" u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 sz="3600" b="0" i="0" u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 sz="3600" b="0" i="0" u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 sz="3600" b="0" i="0" u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 sz="3600" b="0" i="0" u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 sz="3600" b="0" i="0" u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3"/>
              </a:buClr>
              <a:buSzPts val="3600"/>
              <a:buFont typeface="Century Schoolbook"/>
              <a:buNone/>
              <a:defRPr sz="3600" b="0" i="0" u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/>
        </p:nvSpPr>
        <p:spPr>
          <a:xfrm>
            <a:off x="0" y="0"/>
            <a:ext cx="122205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 txBox="1"/>
          <p:nvPr/>
        </p:nvSpPr>
        <p:spPr>
          <a:xfrm>
            <a:off x="0" y="0"/>
            <a:ext cx="99391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6" name="Google Shape;54;p7" descr="A picture containing book, text &#10; &#10;Description generated with high confidence">
            <a:extLst>
              <a:ext uri="{FF2B5EF4-FFF2-40B4-BE49-F238E27FC236}">
                <a16:creationId xmlns:a16="http://schemas.microsoft.com/office/drawing/2014/main" id="{CBC51EAC-DB0A-4ABD-B9E5-1B975543FF2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" b="850"/>
          <a:stretch/>
        </p:blipFill>
        <p:spPr>
          <a:xfrm>
            <a:off x="1405708" y="379500"/>
            <a:ext cx="4287837" cy="503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0BD4B2-9B0E-455D-97D3-F8FB980A6FA7}"/>
              </a:ext>
            </a:extLst>
          </p:cNvPr>
          <p:cNvSpPr txBox="1"/>
          <p:nvPr/>
        </p:nvSpPr>
        <p:spPr>
          <a:xfrm>
            <a:off x="6724185" y="691376"/>
            <a:ext cx="51518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2060"/>
                </a:solidFill>
                <a:latin typeface="Century Schoolbook" panose="02040604050505020304" pitchFamily="18" charset="0"/>
              </a:rPr>
              <a:t>ANALYSIS OF THE U.S. MIDTERM ELECTIONS </a:t>
            </a:r>
          </a:p>
          <a:p>
            <a:r>
              <a:rPr lang="en-US" sz="5400" dirty="0">
                <a:solidFill>
                  <a:srgbClr val="002060"/>
                </a:solidFill>
                <a:latin typeface="Century Schoolbook" panose="02040604050505020304" pitchFamily="18" charset="0"/>
              </a:rPr>
              <a:t>1976-2016</a:t>
            </a:r>
            <a:endParaRPr lang="en-CA" sz="54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C028B-5594-4754-A131-823C6E1379B2}"/>
              </a:ext>
            </a:extLst>
          </p:cNvPr>
          <p:cNvSpPr txBox="1"/>
          <p:nvPr/>
        </p:nvSpPr>
        <p:spPr>
          <a:xfrm>
            <a:off x="2375210" y="5977054"/>
            <a:ext cx="7928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Victoria Bateman, Kaushik Sharma and Jyotika Khullar </a:t>
            </a:r>
            <a:endParaRPr lang="en-CA" sz="1600" b="1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7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/>
        </p:nvSpPr>
        <p:spPr>
          <a:xfrm>
            <a:off x="0" y="0"/>
            <a:ext cx="122205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 txBox="1"/>
          <p:nvPr/>
        </p:nvSpPr>
        <p:spPr>
          <a:xfrm>
            <a:off x="0" y="0"/>
            <a:ext cx="99391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9" name="Google Shape;69;p9"/>
          <p:cNvSpPr txBox="1"/>
          <p:nvPr/>
        </p:nvSpPr>
        <p:spPr>
          <a:xfrm>
            <a:off x="2622550" y="365125"/>
            <a:ext cx="90003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entury Schoolbook"/>
              <a:buNone/>
            </a:pPr>
            <a:r>
              <a:rPr lang="en-US" sz="4400" dirty="0">
                <a:latin typeface="Century Schoolbook"/>
                <a:ea typeface="Century Schoolbook"/>
                <a:cs typeface="Century Schoolbook"/>
                <a:sym typeface="Century Schoolbook"/>
              </a:rPr>
              <a:t>Objective</a:t>
            </a:r>
            <a:endParaRPr dirty="0"/>
          </a:p>
        </p:txBody>
      </p:sp>
      <p:sp>
        <p:nvSpPr>
          <p:cNvPr id="70" name="Google Shape;70;p9"/>
          <p:cNvSpPr txBox="1"/>
          <p:nvPr/>
        </p:nvSpPr>
        <p:spPr>
          <a:xfrm>
            <a:off x="2743200" y="1588325"/>
            <a:ext cx="9312300" cy="46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>
              <a:spcBef>
                <a:spcPts val="1400"/>
              </a:spcBef>
              <a:spcAft>
                <a:spcPts val="1200"/>
              </a:spcAft>
              <a:buSzPts val="2400"/>
              <a:buFont typeface="Georgia"/>
              <a:buChar char="•"/>
            </a:pPr>
            <a:r>
              <a:rPr lang="en-US" sz="3200" dirty="0">
                <a:latin typeface="Georgia"/>
                <a:ea typeface="Georgia"/>
                <a:cs typeface="Georgia"/>
                <a:sym typeface="Georgia"/>
              </a:rPr>
              <a:t>Build a model to predict US Midterm elections successfully</a:t>
            </a:r>
          </a:p>
          <a:p>
            <a:pPr marL="457200" lvl="0" indent="-381000">
              <a:spcAft>
                <a:spcPts val="1200"/>
              </a:spcAft>
              <a:buSzPts val="2400"/>
              <a:buFont typeface="Georgia"/>
              <a:buChar char="•"/>
            </a:pPr>
            <a:r>
              <a:rPr lang="en-US" sz="3200" dirty="0">
                <a:latin typeface="Georgia"/>
                <a:ea typeface="Georgia"/>
                <a:cs typeface="Georgia"/>
                <a:sym typeface="Georgia"/>
              </a:rPr>
              <a:t>Compare results from 3 different models – Multivariate Regression Analysis, Random Forest Classifier and  Bernoulli Naïve Bayesian</a:t>
            </a:r>
          </a:p>
          <a:p>
            <a:pPr marL="457200" lvl="0" indent="-381000">
              <a:buSzPts val="2400"/>
              <a:buFont typeface="Georgia"/>
              <a:buChar char="•"/>
            </a:pPr>
            <a:r>
              <a:rPr lang="en-US" sz="3200" dirty="0">
                <a:latin typeface="Georgia"/>
                <a:ea typeface="Georgia"/>
                <a:cs typeface="Georgia"/>
                <a:sym typeface="Georgia"/>
              </a:rPr>
              <a:t>Use Accuracy and Mean Squared Error as the differentiating criteria</a:t>
            </a: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282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/>
        </p:nvSpPr>
        <p:spPr>
          <a:xfrm>
            <a:off x="0" y="0"/>
            <a:ext cx="122205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 txBox="1"/>
          <p:nvPr/>
        </p:nvSpPr>
        <p:spPr>
          <a:xfrm>
            <a:off x="0" y="0"/>
            <a:ext cx="99391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9" name="Google Shape;69;p9"/>
          <p:cNvSpPr txBox="1"/>
          <p:nvPr/>
        </p:nvSpPr>
        <p:spPr>
          <a:xfrm>
            <a:off x="2622550" y="365125"/>
            <a:ext cx="90003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entury Schoolbook"/>
              <a:buNone/>
            </a:pPr>
            <a:r>
              <a:rPr lang="en-US" sz="4400">
                <a:latin typeface="Century Schoolbook"/>
                <a:ea typeface="Century Schoolbook"/>
                <a:cs typeface="Century Schoolbook"/>
                <a:sym typeface="Century Schoolbook"/>
              </a:rPr>
              <a:t>What’s in our dataset?</a:t>
            </a:r>
            <a:endParaRPr/>
          </a:p>
        </p:txBody>
      </p:sp>
      <p:sp>
        <p:nvSpPr>
          <p:cNvPr id="70" name="Google Shape;70;p9"/>
          <p:cNvSpPr txBox="1"/>
          <p:nvPr/>
        </p:nvSpPr>
        <p:spPr>
          <a:xfrm>
            <a:off x="2743200" y="1588325"/>
            <a:ext cx="9312300" cy="46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eorgia"/>
              <a:buChar char="•"/>
            </a:pPr>
            <a:r>
              <a:rPr lang="en-US" sz="3000" dirty="0"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300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ccessed from MIT Election and Data Science Lab </a:t>
            </a:r>
            <a:endParaRPr sz="3000" dirty="0">
              <a:latin typeface="Georgia"/>
              <a:ea typeface="Georgia"/>
              <a:cs typeface="Georgia"/>
              <a:sym typeface="Georgia"/>
            </a:endParaRPr>
          </a:p>
          <a:p>
            <a:pPr marL="28575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eorgia"/>
              <a:buChar char="•"/>
            </a:pPr>
            <a:r>
              <a:rPr lang="en-US" sz="300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Two different datasets – House and Senate</a:t>
            </a:r>
            <a:endParaRPr sz="3000" dirty="0">
              <a:latin typeface="Georgia"/>
              <a:ea typeface="Georgia"/>
              <a:cs typeface="Georgia"/>
              <a:sym typeface="Georgia"/>
            </a:endParaRPr>
          </a:p>
          <a:p>
            <a:pPr marL="28575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eorgia"/>
              <a:buChar char="•"/>
            </a:pPr>
            <a:r>
              <a:rPr lang="en-US" sz="3000" dirty="0"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-US" sz="300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eturns f</a:t>
            </a:r>
            <a:r>
              <a:rPr lang="en-US" sz="3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or the years 1976-2016</a:t>
            </a:r>
            <a:endParaRPr sz="3000" dirty="0">
              <a:latin typeface="Georgia"/>
              <a:ea typeface="Georgia"/>
              <a:cs typeface="Georgia"/>
              <a:sym typeface="Georgia"/>
            </a:endParaRPr>
          </a:p>
          <a:p>
            <a:pPr marL="28575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eorgia"/>
              <a:buChar char="•"/>
            </a:pPr>
            <a:r>
              <a:rPr lang="en-US" sz="300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dataset has imp</a:t>
            </a:r>
            <a:r>
              <a:rPr lang="en-US" sz="3000" dirty="0">
                <a:latin typeface="Georgia"/>
                <a:ea typeface="Georgia"/>
                <a:cs typeface="Georgia"/>
                <a:sym typeface="Georgia"/>
              </a:rPr>
              <a:t>ortant information like: </a:t>
            </a:r>
            <a:endParaRPr sz="3000" dirty="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eorgia"/>
              <a:buChar char="○"/>
            </a:pPr>
            <a:r>
              <a:rPr lang="en-US" sz="300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state</a:t>
            </a:r>
            <a:endParaRPr sz="3000" dirty="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eorgia"/>
              <a:buChar char="○"/>
            </a:pPr>
            <a:r>
              <a:rPr lang="en-US" sz="300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party name</a:t>
            </a:r>
            <a:endParaRPr sz="3000" dirty="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eorgia"/>
              <a:buChar char="○"/>
            </a:pPr>
            <a:r>
              <a:rPr lang="en-US" sz="300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name of the candidate</a:t>
            </a:r>
            <a:endParaRPr sz="3000" dirty="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eorgia"/>
              <a:buChar char="○"/>
            </a:pPr>
            <a:r>
              <a:rPr lang="en-US" sz="300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total votes received by the candidate </a:t>
            </a:r>
            <a:endParaRPr sz="3000" dirty="0">
              <a:latin typeface="Georgia"/>
              <a:ea typeface="Georgia"/>
              <a:cs typeface="Georgia"/>
              <a:sym typeface="Georgia"/>
            </a:endParaRPr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Georgia"/>
              <a:buChar char="○"/>
            </a:pPr>
            <a:r>
              <a:rPr lang="en-US" sz="300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total votes that were cast for th</a:t>
            </a:r>
            <a:r>
              <a:rPr lang="en-US" sz="3000" dirty="0">
                <a:latin typeface="Georgia"/>
                <a:ea typeface="Georgia"/>
                <a:cs typeface="Georgia"/>
                <a:sym typeface="Georgia"/>
              </a:rPr>
              <a:t>e</a:t>
            </a:r>
            <a:r>
              <a:rPr lang="en-US" sz="3000" i="0" u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election.  </a:t>
            </a:r>
            <a:endParaRPr sz="3000" dirty="0">
              <a:latin typeface="Georgia"/>
              <a:ea typeface="Georgia"/>
              <a:cs typeface="Georgia"/>
              <a:sym typeface="Georgia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/>
        </p:nvSpPr>
        <p:spPr>
          <a:xfrm>
            <a:off x="0" y="0"/>
            <a:ext cx="122205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 txBox="1"/>
          <p:nvPr/>
        </p:nvSpPr>
        <p:spPr>
          <a:xfrm>
            <a:off x="0" y="0"/>
            <a:ext cx="99391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9" name="Google Shape;69;p9"/>
          <p:cNvSpPr txBox="1"/>
          <p:nvPr/>
        </p:nvSpPr>
        <p:spPr>
          <a:xfrm>
            <a:off x="2622550" y="365125"/>
            <a:ext cx="90003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entury Schoolbook"/>
              <a:buNone/>
            </a:pPr>
            <a:r>
              <a:rPr lang="en-US" sz="4400" dirty="0">
                <a:latin typeface="Century Schoolbook"/>
                <a:ea typeface="Century Schoolbook"/>
                <a:cs typeface="Century Schoolbook"/>
                <a:sym typeface="Century Schoolbook"/>
              </a:rPr>
              <a:t>Data Preparation</a:t>
            </a:r>
            <a:endParaRPr dirty="0"/>
          </a:p>
        </p:txBody>
      </p:sp>
      <p:sp>
        <p:nvSpPr>
          <p:cNvPr id="70" name="Google Shape;70;p9"/>
          <p:cNvSpPr txBox="1"/>
          <p:nvPr/>
        </p:nvSpPr>
        <p:spPr>
          <a:xfrm>
            <a:off x="2622550" y="1552550"/>
            <a:ext cx="9312300" cy="46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>
              <a:spcBef>
                <a:spcPts val="1400"/>
              </a:spcBef>
              <a:buSzPts val="3000"/>
              <a:buFont typeface="Georgia"/>
              <a:buChar char="●"/>
            </a:pPr>
            <a:r>
              <a:rPr lang="en-US" sz="3000" dirty="0">
                <a:latin typeface="Georgia"/>
                <a:ea typeface="Georgia"/>
                <a:cs typeface="Georgia"/>
                <a:sym typeface="Georgia"/>
              </a:rPr>
              <a:t>Remove Missing data</a:t>
            </a:r>
          </a:p>
          <a:p>
            <a:pPr marL="457200" lvl="0" indent="-419100">
              <a:buSzPts val="3000"/>
              <a:buFont typeface="Georgia"/>
              <a:buChar char="●"/>
            </a:pPr>
            <a:r>
              <a:rPr lang="en-US" sz="3000" dirty="0">
                <a:latin typeface="Georgia"/>
                <a:ea typeface="Georgia"/>
                <a:cs typeface="Georgia"/>
                <a:sym typeface="Georgia"/>
              </a:rPr>
              <a:t>Generate new features</a:t>
            </a:r>
          </a:p>
          <a:p>
            <a:pPr marL="457200" lvl="0" indent="-419100">
              <a:buSzPts val="3000"/>
              <a:buFont typeface="Georgia"/>
              <a:buChar char="●"/>
            </a:pPr>
            <a:r>
              <a:rPr lang="en-US" sz="3000" dirty="0">
                <a:latin typeface="Georgia"/>
                <a:ea typeface="Georgia"/>
                <a:cs typeface="Georgia"/>
                <a:sym typeface="Georgia"/>
              </a:rPr>
              <a:t>Remove extreme outliers</a:t>
            </a:r>
          </a:p>
          <a:p>
            <a:pPr marL="457200" lvl="0" indent="-419100">
              <a:buSzPts val="3000"/>
              <a:buFont typeface="Georgia"/>
              <a:buChar char="●"/>
            </a:pPr>
            <a:r>
              <a:rPr lang="en-US" sz="3000" dirty="0">
                <a:latin typeface="Georgia"/>
                <a:ea typeface="Georgia"/>
                <a:cs typeface="Georgia"/>
                <a:sym typeface="Georgia"/>
              </a:rPr>
              <a:t>General Exploratory Data Analysis   </a:t>
            </a:r>
          </a:p>
          <a:p>
            <a:pPr marL="495300" lvl="0" indent="-457200">
              <a:buSzPts val="3000"/>
              <a:buFontTx/>
              <a:buChar char="-"/>
            </a:pPr>
            <a:r>
              <a:rPr lang="en-US" sz="3000" dirty="0">
                <a:latin typeface="Georgia"/>
                <a:ea typeface="Georgia"/>
                <a:cs typeface="Georgia"/>
                <a:sym typeface="Georgia"/>
              </a:rPr>
              <a:t>Creation of Test and Train Models</a:t>
            </a:r>
          </a:p>
          <a:p>
            <a:pPr marL="495300" lvl="0" indent="-457200">
              <a:buSzPts val="3000"/>
              <a:buFontTx/>
              <a:buChar char="-"/>
            </a:pPr>
            <a:r>
              <a:rPr lang="en-US" sz="3000" dirty="0">
                <a:latin typeface="Georgia"/>
                <a:ea typeface="Georgia"/>
                <a:cs typeface="Georgia"/>
                <a:sym typeface="Georgia"/>
              </a:rPr>
              <a:t>Analysis of House Dataset – Stats modules </a:t>
            </a:r>
          </a:p>
          <a:p>
            <a:pPr marL="495300" lvl="0" indent="-457200">
              <a:buSzPts val="3000"/>
              <a:buFontTx/>
              <a:buChar char="-"/>
            </a:pPr>
            <a:r>
              <a:rPr lang="en-US" sz="3000" dirty="0">
                <a:latin typeface="Georgia"/>
                <a:ea typeface="Georgia"/>
                <a:cs typeface="Georgia"/>
                <a:sym typeface="Georgia"/>
              </a:rPr>
              <a:t>Analysis of Senate Dataset – </a:t>
            </a:r>
            <a:r>
              <a:rPr lang="en-US" sz="3000" dirty="0" err="1">
                <a:latin typeface="Georgia"/>
                <a:ea typeface="Georgia"/>
                <a:cs typeface="Georgia"/>
                <a:sym typeface="Georgia"/>
              </a:rPr>
              <a:t>Sklearn</a:t>
            </a:r>
            <a:r>
              <a:rPr lang="en-US" sz="3000" dirty="0">
                <a:latin typeface="Georgia"/>
                <a:ea typeface="Georgia"/>
                <a:cs typeface="Georgia"/>
                <a:sym typeface="Georgia"/>
              </a:rPr>
              <a:t> modules </a:t>
            </a:r>
          </a:p>
          <a:p>
            <a:pPr marL="38100" lvl="0">
              <a:buSzPts val="3000"/>
            </a:pPr>
            <a:r>
              <a:rPr lang="en-US" sz="3000" dirty="0">
                <a:latin typeface="Georgia"/>
                <a:ea typeface="Georgia"/>
                <a:cs typeface="Georgia"/>
                <a:sym typeface="Georgia"/>
              </a:rPr>
              <a:t>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305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/>
        </p:nvSpPr>
        <p:spPr>
          <a:xfrm>
            <a:off x="0" y="0"/>
            <a:ext cx="122205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 txBox="1"/>
          <p:nvPr/>
        </p:nvSpPr>
        <p:spPr>
          <a:xfrm>
            <a:off x="0" y="0"/>
            <a:ext cx="99391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9" name="Google Shape;69;p9"/>
          <p:cNvSpPr txBox="1"/>
          <p:nvPr/>
        </p:nvSpPr>
        <p:spPr>
          <a:xfrm>
            <a:off x="2578125" y="766025"/>
            <a:ext cx="9000300" cy="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entury Schoolbook"/>
              <a:buNone/>
            </a:pPr>
            <a:endParaRPr lang="en-US" sz="4400" dirty="0">
              <a:latin typeface="Century Schoolbook"/>
              <a:sym typeface="Century Schoolbook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entury Schoolbook"/>
              <a:buNone/>
            </a:pPr>
            <a:endParaRPr lang="en-US" sz="4400" dirty="0">
              <a:latin typeface="Century Schoolbook"/>
              <a:sym typeface="Century Schoolbook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entury Schoolbook"/>
              <a:buNone/>
            </a:pPr>
            <a:r>
              <a:rPr lang="en-US" sz="4400" dirty="0">
                <a:latin typeface="Century Schoolbook"/>
                <a:sym typeface="Century Schoolbook"/>
              </a:rPr>
              <a:t>Analysis using Machine Learning Models  </a:t>
            </a:r>
            <a:endParaRPr dirty="0"/>
          </a:p>
        </p:txBody>
      </p:sp>
      <p:sp>
        <p:nvSpPr>
          <p:cNvPr id="70" name="Google Shape;70;p9"/>
          <p:cNvSpPr txBox="1"/>
          <p:nvPr/>
        </p:nvSpPr>
        <p:spPr>
          <a:xfrm>
            <a:off x="2219739" y="1314743"/>
            <a:ext cx="3876261" cy="2079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>
              <a:lnSpc>
                <a:spcPct val="150000"/>
              </a:lnSpc>
              <a:buClr>
                <a:schemeClr val="dk1"/>
              </a:buClr>
              <a:buSzPts val="2600"/>
              <a:buFont typeface="Georgia"/>
              <a:buChar char="●"/>
            </a:pPr>
            <a:r>
              <a:rPr lang="en-US" sz="3200" dirty="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Our models performed similarly in terms of accuracy, with small changes in Mean Squared Error.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90;p11">
            <a:extLst>
              <a:ext uri="{FF2B5EF4-FFF2-40B4-BE49-F238E27FC236}">
                <a16:creationId xmlns:a16="http://schemas.microsoft.com/office/drawing/2014/main" id="{504FE48F-9D99-440F-B750-FCAC0760959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1850" y="1690675"/>
            <a:ext cx="5489251" cy="194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1;p11">
            <a:extLst>
              <a:ext uri="{FF2B5EF4-FFF2-40B4-BE49-F238E27FC236}">
                <a16:creationId xmlns:a16="http://schemas.microsoft.com/office/drawing/2014/main" id="{2090BD39-2AB8-45E6-94E0-A1DDD1DB70D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8749" t="55061" r="48264" b="26667"/>
          <a:stretch/>
        </p:blipFill>
        <p:spPr>
          <a:xfrm>
            <a:off x="6173440" y="3864990"/>
            <a:ext cx="6047135" cy="194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924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/>
          <p:nvPr/>
        </p:nvSpPr>
        <p:spPr>
          <a:xfrm>
            <a:off x="0" y="0"/>
            <a:ext cx="122205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4"/>
          <p:cNvSpPr txBox="1">
            <a:spLocks noGrp="1"/>
          </p:cNvSpPr>
          <p:nvPr>
            <p:ph type="title"/>
          </p:nvPr>
        </p:nvSpPr>
        <p:spPr>
          <a:xfrm>
            <a:off x="1147762" y="80962"/>
            <a:ext cx="9858375" cy="72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 dirty="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Conclusion</a:t>
            </a:r>
            <a:endParaRPr dirty="0"/>
          </a:p>
        </p:txBody>
      </p:sp>
      <p:sp>
        <p:nvSpPr>
          <p:cNvPr id="133" name="Google Shape;133;p14"/>
          <p:cNvSpPr txBox="1"/>
          <p:nvPr/>
        </p:nvSpPr>
        <p:spPr>
          <a:xfrm>
            <a:off x="0" y="0"/>
            <a:ext cx="9144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4"/>
          <p:cNvSpPr txBox="1"/>
          <p:nvPr/>
        </p:nvSpPr>
        <p:spPr>
          <a:xfrm>
            <a:off x="12174855" y="0"/>
            <a:ext cx="4571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4294967295"/>
          </p:nvPr>
        </p:nvSpPr>
        <p:spPr>
          <a:xfrm>
            <a:off x="1146175" y="1066800"/>
            <a:ext cx="10234612" cy="571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eorgia"/>
              <a:buChar char="●"/>
            </a:pPr>
            <a:r>
              <a:rPr lang="en-US" sz="2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As the results suggest, the three models used for analysis tend to streamline and produce effective results. </a:t>
            </a:r>
          </a:p>
          <a:p>
            <a:pPr marL="457200" marR="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eorgia"/>
              <a:buChar char="●"/>
            </a:pPr>
            <a:r>
              <a:rPr lang="en-US" sz="2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We can continue to improve the accuracy scores, as for the current analysis there were only 4 viable features. </a:t>
            </a:r>
          </a:p>
          <a:p>
            <a:pPr marL="457200" marR="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eorgia"/>
              <a:buChar char="●"/>
            </a:pPr>
            <a:r>
              <a:rPr lang="en-US" sz="2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Further study and consideration of macro and micro social and economic data, national and regional as well polling data and political market research will help improve the predictions. </a:t>
            </a:r>
          </a:p>
          <a:p>
            <a:pPr marL="182880" marR="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1262062" y="365125"/>
            <a:ext cx="9693275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endParaRPr sz="44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1262062" y="1828800"/>
            <a:ext cx="8594725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42" name="Google Shape;14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245</Words>
  <Application>Microsoft Office PowerPoint</Application>
  <PresentationFormat>Widescreen</PresentationFormat>
  <Paragraphs>104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Georgia</vt:lpstr>
      <vt:lpstr>Noto Sans Symbols</vt:lpstr>
      <vt:lpstr>Calibri</vt:lpstr>
      <vt:lpstr>Arial</vt:lpstr>
      <vt:lpstr>Century Schoolbook</vt:lpstr>
      <vt:lpstr>2_View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1976-2016 Analysis of the U.S. MidTerm Elections</dc:title>
  <dc:creator>Jyotika Khullar</dc:creator>
  <cp:lastModifiedBy>Jyotika Khullar</cp:lastModifiedBy>
  <cp:revision>3</cp:revision>
  <dcterms:modified xsi:type="dcterms:W3CDTF">2018-12-04T20:21:56Z</dcterms:modified>
</cp:coreProperties>
</file>