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7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12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396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56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40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42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8159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69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11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1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99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37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40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27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17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010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6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1AADE8-F9E2-4EB5-95E2-D54CD91203C8}" type="datetimeFigureOut">
              <a:rPr lang="en-ZA" smtClean="0"/>
              <a:t>2023/02/11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B232E2-5CFC-4952-A64A-AA040916B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4263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75B56-D508-4515-AE2F-74D3A492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" y="0"/>
            <a:ext cx="12185649" cy="5112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Pokémon CI/CD Architecture</a:t>
            </a:r>
            <a:endParaRPr lang="en-ZA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4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Pokémon CI/CD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Mokgokolo, Tebatso T</dc:creator>
  <cp:lastModifiedBy>Mokgokolo, Tebatso T</cp:lastModifiedBy>
  <cp:revision>2</cp:revision>
  <dcterms:created xsi:type="dcterms:W3CDTF">2023-02-09T05:57:32Z</dcterms:created>
  <dcterms:modified xsi:type="dcterms:W3CDTF">2023-02-11T14:52:30Z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2023-02-09T05:57:41Z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f7e1ec83-72d9-4093-8e34-d7db5a3f3db9</vt:lpwstr>
  </property>
  <property fmtid="{D5CDD505-2E9C-101B-9397-08002B2CF9AE}" pid="8" name="MSIP_Label_027a3850-2850-457c-8efb-fdd5fa4d27d3_ContentBits">
    <vt:lpwstr>0</vt:lpwstr>
  </property>
</Properties>
</file>