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7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12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396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569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6402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427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8159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169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11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1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990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378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409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27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17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010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64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1AADE8-F9E2-4EB5-95E2-D54CD91203C8}" type="datetimeFigureOut">
              <a:rPr lang="en-ZA" smtClean="0"/>
              <a:t>2023/02/13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4263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75B56-D508-4515-AE2F-74D3A492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6" y="0"/>
            <a:ext cx="12185649" cy="5112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Pokémon CI/CD Architecture</a:t>
            </a:r>
            <a:endParaRPr lang="en-ZA" sz="3200" dirty="0">
              <a:solidFill>
                <a:schemeClr val="tx2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541CAFC-2642-45A7-B7B0-7369227A3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629265"/>
            <a:ext cx="12195175" cy="62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5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Pokémon CI/CD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Mokgokolo, Tebatso T</dc:creator>
  <cp:lastModifiedBy>Mokgokolo, Tebatso T</cp:lastModifiedBy>
  <cp:revision>3</cp:revision>
  <dcterms:created xsi:type="dcterms:W3CDTF">2023-02-09T05:57:32Z</dcterms:created>
  <dcterms:modified xsi:type="dcterms:W3CDTF">2023-02-13T17:40:22Z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etDate">
    <vt:lpwstr>2023-02-09T05:57:41Z</vt:lpwstr>
  </property>
  <property fmtid="{D5CDD505-2E9C-101B-9397-08002B2CF9AE}" pid="4" name="MSIP_Label_027a3850-2850-457c-8efb-fdd5fa4d27d3_Method">
    <vt:lpwstr>Standard</vt:lpwstr>
  </property>
  <property fmtid="{D5CDD505-2E9C-101B-9397-08002B2CF9AE}" pid="5" name="MSIP_Label_027a3850-2850-457c-8efb-fdd5fa4d27d3_Name">
    <vt:lpwstr>027a3850-2850-457c-8efb-fdd5fa4d27d3</vt:lpwstr>
  </property>
  <property fmtid="{D5CDD505-2E9C-101B-9397-08002B2CF9AE}" pid="6" name="MSIP_Label_027a3850-2850-457c-8efb-fdd5fa4d27d3_SiteId">
    <vt:lpwstr>7369e6ec-faa6-42fa-bc0e-4f332da5b1db</vt:lpwstr>
  </property>
  <property fmtid="{D5CDD505-2E9C-101B-9397-08002B2CF9AE}" pid="7" name="MSIP_Label_027a3850-2850-457c-8efb-fdd5fa4d27d3_ActionId">
    <vt:lpwstr>f7e1ec83-72d9-4093-8e34-d7db5a3f3db9</vt:lpwstr>
  </property>
  <property fmtid="{D5CDD505-2E9C-101B-9397-08002B2CF9AE}" pid="8" name="MSIP_Label_027a3850-2850-457c-8efb-fdd5fa4d27d3_ContentBits">
    <vt:lpwstr>0</vt:lpwstr>
  </property>
</Properties>
</file>