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05BC-369A-4D05-A2CE-1CBDD3CD7502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FF15-6EFC-461D-B8C2-ADA910F294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10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05BC-369A-4D05-A2CE-1CBDD3CD7502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FF15-6EFC-461D-B8C2-ADA910F294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111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05BC-369A-4D05-A2CE-1CBDD3CD7502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FF15-6EFC-461D-B8C2-ADA910F294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399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05BC-369A-4D05-A2CE-1CBDD3CD7502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FF15-6EFC-461D-B8C2-ADA910F294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374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05BC-369A-4D05-A2CE-1CBDD3CD7502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FF15-6EFC-461D-B8C2-ADA910F294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044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05BC-369A-4D05-A2CE-1CBDD3CD7502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FF15-6EFC-461D-B8C2-ADA910F294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92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05BC-369A-4D05-A2CE-1CBDD3CD7502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FF15-6EFC-461D-B8C2-ADA910F294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384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05BC-369A-4D05-A2CE-1CBDD3CD7502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FF15-6EFC-461D-B8C2-ADA910F294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397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05BC-369A-4D05-A2CE-1CBDD3CD7502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FF15-6EFC-461D-B8C2-ADA910F294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549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05BC-369A-4D05-A2CE-1CBDD3CD7502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FF15-6EFC-461D-B8C2-ADA910F294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014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05BC-369A-4D05-A2CE-1CBDD3CD7502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FF15-6EFC-461D-B8C2-ADA910F294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68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C05BC-369A-4D05-A2CE-1CBDD3CD7502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FFF15-6EFC-461D-B8C2-ADA910F294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275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785" y="117231"/>
            <a:ext cx="11988799" cy="6650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93785" y="112449"/>
            <a:ext cx="1198879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Management Tool</a:t>
            </a:r>
            <a:endParaRPr lang="en-A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47653" y="6532625"/>
            <a:ext cx="3539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Copyright Protected | For any support contact 073455 9492</a:t>
            </a:r>
            <a:endParaRPr lang="en-AU" sz="1000" dirty="0"/>
          </a:p>
        </p:txBody>
      </p:sp>
      <p:sp>
        <p:nvSpPr>
          <p:cNvPr id="10" name="Rounded Rectangle 9"/>
          <p:cNvSpPr/>
          <p:nvPr/>
        </p:nvSpPr>
        <p:spPr>
          <a:xfrm>
            <a:off x="813635" y="792530"/>
            <a:ext cx="3403521" cy="9872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1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</a:t>
            </a:r>
          </a:p>
          <a:p>
            <a:pPr algn="ctr"/>
            <a:endParaRPr lang="en-AU" sz="1100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AU" sz="1100" dirty="0" smtClean="0">
                <a:solidFill>
                  <a:schemeClr val="tx1"/>
                </a:solidFill>
              </a:rPr>
              <a:t>Design in T-BOX </a:t>
            </a:r>
            <a:r>
              <a:rPr lang="en-AU" sz="1100" dirty="0" smtClean="0">
                <a:solidFill>
                  <a:srgbClr val="0070C0"/>
                </a:solidFill>
              </a:rPr>
              <a:t>&lt;Count of </a:t>
            </a:r>
            <a:r>
              <a:rPr lang="en-AU" sz="1100" dirty="0">
                <a:solidFill>
                  <a:srgbClr val="0070C0"/>
                </a:solidFill>
              </a:rPr>
              <a:t>T</a:t>
            </a:r>
            <a:r>
              <a:rPr lang="en-AU" sz="1100" dirty="0" smtClean="0">
                <a:solidFill>
                  <a:srgbClr val="0070C0"/>
                </a:solidFill>
              </a:rPr>
              <a:t>otal Design&gt;</a:t>
            </a:r>
          </a:p>
          <a:p>
            <a:r>
              <a:rPr lang="en-AU" sz="1100" dirty="0" smtClean="0">
                <a:solidFill>
                  <a:schemeClr val="tx1"/>
                </a:solidFill>
              </a:rPr>
              <a:t>Design in Holding Folder </a:t>
            </a:r>
            <a:r>
              <a:rPr lang="en-AU" sz="1100" dirty="0" smtClean="0">
                <a:solidFill>
                  <a:srgbClr val="0070C0"/>
                </a:solidFill>
              </a:rPr>
              <a:t>&lt;Count of Total Design&gt;</a:t>
            </a:r>
          </a:p>
          <a:p>
            <a:r>
              <a:rPr lang="en-AU" sz="1100" dirty="0" smtClean="0">
                <a:solidFill>
                  <a:schemeClr val="tx1"/>
                </a:solidFill>
              </a:rPr>
              <a:t>Design in Reviewer Folder </a:t>
            </a:r>
            <a:r>
              <a:rPr lang="en-AU" sz="1100" dirty="0" smtClean="0">
                <a:solidFill>
                  <a:srgbClr val="0070C0"/>
                </a:solidFill>
              </a:rPr>
              <a:t>&lt;Count </a:t>
            </a:r>
            <a:r>
              <a:rPr lang="en-AU" sz="1100" dirty="0">
                <a:solidFill>
                  <a:srgbClr val="0070C0"/>
                </a:solidFill>
              </a:rPr>
              <a:t>of Total </a:t>
            </a:r>
            <a:r>
              <a:rPr lang="en-AU" sz="1100" dirty="0" smtClean="0">
                <a:solidFill>
                  <a:srgbClr val="0070C0"/>
                </a:solidFill>
              </a:rPr>
              <a:t>Design&gt;</a:t>
            </a:r>
            <a:endParaRPr lang="en-AU" sz="1100" dirty="0">
              <a:solidFill>
                <a:srgbClr val="0070C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3785" y="5378605"/>
            <a:ext cx="11988799" cy="11432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00" dirty="0" smtClean="0">
                <a:solidFill>
                  <a:schemeClr val="bg1"/>
                </a:solidFill>
              </a:rPr>
              <a:t>Message screen</a:t>
            </a:r>
            <a:endParaRPr lang="en-AU" sz="1000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088184" y="792530"/>
            <a:ext cx="3403521" cy="987268"/>
            <a:chOff x="5957915" y="846091"/>
            <a:chExt cx="3403521" cy="987268"/>
          </a:xfrm>
        </p:grpSpPr>
        <p:sp>
          <p:nvSpPr>
            <p:cNvPr id="28" name="Rounded Rectangle 27"/>
            <p:cNvSpPr/>
            <p:nvPr/>
          </p:nvSpPr>
          <p:spPr>
            <a:xfrm>
              <a:off x="5957915" y="846091"/>
              <a:ext cx="3403521" cy="98726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AU" sz="1100" u="sng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Move Design to Holding Folder</a:t>
              </a:r>
            </a:p>
            <a:p>
              <a:endParaRPr lang="en-AU" sz="11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AU" sz="11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AU" sz="11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090023" y="1218538"/>
              <a:ext cx="942392" cy="2462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/>
                <a:t>Move</a:t>
              </a:r>
              <a:endParaRPr lang="en-AU" sz="12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088184" y="1525702"/>
              <a:ext cx="1682377" cy="2462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/>
                <a:t>View </a:t>
              </a:r>
              <a:r>
                <a:rPr lang="en-AU" sz="1200" dirty="0" err="1" smtClean="0"/>
                <a:t>Trakka</a:t>
              </a:r>
              <a:r>
                <a:rPr lang="en-AU" sz="1200" dirty="0" smtClean="0"/>
                <a:t> Template</a:t>
              </a:r>
              <a:endParaRPr lang="en-AU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22404" y="2512970"/>
            <a:ext cx="11362616" cy="2185224"/>
            <a:chOff x="671694" y="3290269"/>
            <a:chExt cx="11362616" cy="2185224"/>
          </a:xfrm>
        </p:grpSpPr>
        <p:sp>
          <p:nvSpPr>
            <p:cNvPr id="11" name="TextBox 10"/>
            <p:cNvSpPr txBox="1"/>
            <p:nvPr/>
          </p:nvSpPr>
          <p:spPr>
            <a:xfrm>
              <a:off x="671694" y="3998165"/>
              <a:ext cx="35941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AU" sz="1000" dirty="0"/>
                <a:t>CIS HFC\Design </a:t>
              </a:r>
              <a:r>
                <a:rPr lang="en-AU" sz="1000" dirty="0" smtClean="0"/>
                <a:t>Submission (&lt;</a:t>
              </a:r>
              <a:r>
                <a:rPr lang="en-AU" sz="1000" dirty="0" smtClean="0">
                  <a:solidFill>
                    <a:srgbClr val="0070C0"/>
                  </a:solidFill>
                </a:rPr>
                <a:t>count of zip files</a:t>
              </a:r>
              <a:r>
                <a:rPr lang="en-AU" sz="1000" dirty="0" smtClean="0"/>
                <a:t>&gt;)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AU" sz="1000" dirty="0" err="1" smtClean="0"/>
                <a:t>Cyient</a:t>
              </a:r>
              <a:r>
                <a:rPr lang="en-AU" sz="1000" dirty="0" smtClean="0"/>
                <a:t> </a:t>
              </a:r>
              <a:r>
                <a:rPr lang="en-AU" sz="1000" dirty="0"/>
                <a:t>HFC\Design Submission (&lt;</a:t>
              </a:r>
              <a:r>
                <a:rPr lang="en-AU" sz="1000" dirty="0">
                  <a:solidFill>
                    <a:srgbClr val="0070C0"/>
                  </a:solidFill>
                </a:rPr>
                <a:t>count of zip files</a:t>
              </a:r>
              <a:r>
                <a:rPr lang="en-AU" sz="1000" dirty="0"/>
                <a:t>&gt;)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AU" sz="1000" dirty="0" smtClean="0"/>
                <a:t>Daly </a:t>
              </a:r>
              <a:r>
                <a:rPr lang="en-AU" sz="1000" dirty="0"/>
                <a:t>HFC\Design Submission (&lt;</a:t>
              </a:r>
              <a:r>
                <a:rPr lang="en-AU" sz="1000" dirty="0">
                  <a:solidFill>
                    <a:srgbClr val="0070C0"/>
                  </a:solidFill>
                </a:rPr>
                <a:t>count of zip files</a:t>
              </a:r>
              <a:r>
                <a:rPr lang="en-AU" sz="1000" dirty="0"/>
                <a:t>&gt;)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AU" sz="1000" dirty="0" smtClean="0"/>
                <a:t>ISGM </a:t>
              </a:r>
              <a:r>
                <a:rPr lang="en-AU" sz="1000" dirty="0"/>
                <a:t>HFC\Design Submission (&lt;</a:t>
              </a:r>
              <a:r>
                <a:rPr lang="en-AU" sz="1000" dirty="0">
                  <a:solidFill>
                    <a:srgbClr val="0070C0"/>
                  </a:solidFill>
                </a:rPr>
                <a:t>count of zip files</a:t>
              </a:r>
              <a:r>
                <a:rPr lang="en-AU" sz="1000" dirty="0"/>
                <a:t>&gt;)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AU" sz="1000" dirty="0" err="1" smtClean="0"/>
                <a:t>Skybridge</a:t>
              </a:r>
              <a:r>
                <a:rPr lang="en-AU" sz="1000" dirty="0" smtClean="0"/>
                <a:t> </a:t>
              </a:r>
              <a:r>
                <a:rPr lang="en-AU" sz="1000" dirty="0"/>
                <a:t>HFC\Design Submission (&lt;</a:t>
              </a:r>
              <a:r>
                <a:rPr lang="en-AU" sz="1000" dirty="0">
                  <a:solidFill>
                    <a:srgbClr val="0070C0"/>
                  </a:solidFill>
                </a:rPr>
                <a:t>count of zip files</a:t>
              </a:r>
              <a:r>
                <a:rPr lang="en-AU" sz="1000" dirty="0" smtClean="0"/>
                <a:t>&gt;)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AU" sz="1000" dirty="0" smtClean="0"/>
                <a:t>Tech Mahindra </a:t>
              </a:r>
              <a:r>
                <a:rPr lang="en-AU" sz="1000" dirty="0"/>
                <a:t>HFC\Design Submission (&lt;</a:t>
              </a:r>
              <a:r>
                <a:rPr lang="en-AU" sz="1000" dirty="0">
                  <a:solidFill>
                    <a:srgbClr val="0070C0"/>
                  </a:solidFill>
                </a:rPr>
                <a:t>count of zip files</a:t>
              </a:r>
              <a:r>
                <a:rPr lang="en-AU" sz="1000" dirty="0"/>
                <a:t>&gt;)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AU" sz="1000" dirty="0" smtClean="0"/>
                <a:t>UCG </a:t>
              </a:r>
              <a:r>
                <a:rPr lang="en-AU" sz="1000" dirty="0"/>
                <a:t>HFC\Design Submission (&lt;</a:t>
              </a:r>
              <a:r>
                <a:rPr lang="en-AU" sz="1000" dirty="0">
                  <a:solidFill>
                    <a:srgbClr val="0070C0"/>
                  </a:solidFill>
                </a:rPr>
                <a:t>count of zip files</a:t>
              </a:r>
              <a:r>
                <a:rPr lang="en-AU" sz="1000" dirty="0"/>
                <a:t>&gt;)</a:t>
              </a:r>
            </a:p>
            <a:p>
              <a:endParaRPr lang="en-AU" sz="1000" dirty="0"/>
            </a:p>
            <a:p>
              <a:pPr marL="285750" indent="-285750">
                <a:buFont typeface="Wingdings" panose="05000000000000000000" pitchFamily="2" charset="2"/>
                <a:buChar char="q"/>
              </a:pPr>
              <a:endParaRPr lang="en-AU" sz="1000" dirty="0" smtClean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986853" y="3536215"/>
              <a:ext cx="0" cy="1572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71694" y="3331518"/>
              <a:ext cx="32947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u="sng" dirty="0" smtClean="0"/>
                <a:t>Holding Folder</a:t>
              </a:r>
              <a:endParaRPr lang="en-AU" sz="1000" u="sn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50198" y="3658869"/>
              <a:ext cx="2954047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AU" sz="1000" dirty="0" smtClean="0"/>
                <a:t>Abdullah </a:t>
              </a:r>
              <a:r>
                <a:rPr lang="en-AU" sz="1000" dirty="0" smtClean="0">
                  <a:solidFill>
                    <a:srgbClr val="0070C0"/>
                  </a:solidFill>
                </a:rPr>
                <a:t>&lt;Count of design in working folder&gt;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AU" sz="1000" dirty="0" smtClean="0"/>
                <a:t>Asif Avi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AU" sz="1000" dirty="0" err="1"/>
                <a:t>Bharath</a:t>
              </a:r>
              <a:r>
                <a:rPr lang="en-AU" sz="1000" dirty="0"/>
                <a:t> Kumar </a:t>
              </a:r>
              <a:r>
                <a:rPr lang="en-AU" sz="1000" dirty="0" err="1" smtClean="0"/>
                <a:t>Cheruvu</a:t>
              </a:r>
              <a:endParaRPr lang="en-AU" sz="1000" dirty="0" smtClean="0"/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AU" sz="1000" dirty="0"/>
                <a:t>Chanchal Kumar </a:t>
              </a:r>
              <a:r>
                <a:rPr lang="en-AU" sz="1000" dirty="0" smtClean="0"/>
                <a:t>Maurya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AU" sz="1000" dirty="0"/>
                <a:t>Haiman </a:t>
              </a:r>
              <a:r>
                <a:rPr lang="en-AU" sz="1000" dirty="0" smtClean="0"/>
                <a:t>Singh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AU" sz="1000" dirty="0"/>
                <a:t>Kazi Shabbir </a:t>
              </a:r>
              <a:r>
                <a:rPr lang="en-AU" sz="1000" dirty="0" smtClean="0"/>
                <a:t>Ahmed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AU" sz="1000" dirty="0" err="1"/>
                <a:t>Mahbub</a:t>
              </a:r>
              <a:r>
                <a:rPr lang="en-AU" sz="1000" dirty="0"/>
                <a:t> </a:t>
              </a:r>
              <a:r>
                <a:rPr lang="en-AU" sz="1000" dirty="0" err="1" smtClean="0"/>
                <a:t>Salehin</a:t>
              </a:r>
              <a:endParaRPr lang="en-AU" sz="1000" dirty="0" smtClean="0"/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AU" sz="1000" dirty="0"/>
                <a:t>Md Abu Musa </a:t>
              </a:r>
              <a:r>
                <a:rPr lang="en-AU" sz="1000" dirty="0" smtClean="0"/>
                <a:t>Talukder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AU" sz="1000" dirty="0"/>
                <a:t>MD Shamsul </a:t>
              </a:r>
              <a:r>
                <a:rPr lang="en-AU" sz="1000" dirty="0" smtClean="0"/>
                <a:t>Arefin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AU" sz="1000" dirty="0"/>
                <a:t>Mohammad </a:t>
              </a:r>
              <a:r>
                <a:rPr lang="en-AU" sz="1000" dirty="0" err="1"/>
                <a:t>Kabirul</a:t>
              </a:r>
              <a:r>
                <a:rPr lang="en-AU" sz="1000" dirty="0"/>
                <a:t> Islam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16471" y="3641939"/>
              <a:ext cx="1884783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AU" sz="1000" dirty="0" smtClean="0"/>
                <a:t>Abdullah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AU" sz="1000" dirty="0" smtClean="0"/>
                <a:t>Asif Avi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AU" sz="1000" dirty="0" err="1"/>
                <a:t>Bharath</a:t>
              </a:r>
              <a:r>
                <a:rPr lang="en-AU" sz="1000" dirty="0"/>
                <a:t> Kumar </a:t>
              </a:r>
              <a:r>
                <a:rPr lang="en-AU" sz="1000" dirty="0" err="1" smtClean="0"/>
                <a:t>Cheruvu</a:t>
              </a:r>
              <a:endParaRPr lang="en-AU" sz="1000" dirty="0" smtClean="0"/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AU" sz="1000" dirty="0"/>
                <a:t>Chanchal Kumar </a:t>
              </a:r>
              <a:r>
                <a:rPr lang="en-AU" sz="1000" dirty="0" smtClean="0"/>
                <a:t>Maurya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AU" sz="1000" dirty="0"/>
                <a:t>Haiman </a:t>
              </a:r>
              <a:r>
                <a:rPr lang="en-AU" sz="1000" dirty="0" smtClean="0"/>
                <a:t>Singh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AU" sz="1000" dirty="0"/>
                <a:t>Kazi Shabbir </a:t>
              </a:r>
              <a:r>
                <a:rPr lang="en-AU" sz="1000" dirty="0" smtClean="0"/>
                <a:t>Ahmed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AU" sz="1000" dirty="0" err="1"/>
                <a:t>Mahbub</a:t>
              </a:r>
              <a:r>
                <a:rPr lang="en-AU" sz="1000" dirty="0"/>
                <a:t> </a:t>
              </a:r>
              <a:r>
                <a:rPr lang="en-AU" sz="1000" dirty="0" err="1" smtClean="0"/>
                <a:t>Salehin</a:t>
              </a:r>
              <a:endParaRPr lang="en-AU" sz="1000" dirty="0" smtClean="0"/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AU" sz="1000" dirty="0"/>
                <a:t>Md Abu Musa </a:t>
              </a:r>
              <a:r>
                <a:rPr lang="en-AU" sz="1000" dirty="0" smtClean="0"/>
                <a:t>Talukder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AU" sz="1000" dirty="0"/>
                <a:t>MD Shamsul </a:t>
              </a:r>
              <a:r>
                <a:rPr lang="en-AU" sz="1000" dirty="0" smtClean="0"/>
                <a:t>Arefin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AU" sz="1000" dirty="0"/>
                <a:t>Mohammad </a:t>
              </a:r>
              <a:r>
                <a:rPr lang="en-AU" sz="1000" dirty="0" err="1"/>
                <a:t>Kabirul</a:t>
              </a:r>
              <a:r>
                <a:rPr lang="en-AU" sz="1000" dirty="0"/>
                <a:t> Islam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50198" y="3290269"/>
              <a:ext cx="32947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u="sng" dirty="0" smtClean="0"/>
                <a:t>Reviewer List</a:t>
              </a:r>
              <a:endParaRPr lang="en-AU" sz="1000" u="sng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8127" y="3703240"/>
              <a:ext cx="2117163" cy="246221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000" dirty="0" smtClean="0"/>
                <a:t>View Type: By DP/ By SAM /By Age</a:t>
              </a:r>
              <a:endParaRPr lang="en-AU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149527" y="3641939"/>
              <a:ext cx="1884783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AU" sz="1000" dirty="0" smtClean="0"/>
                <a:t>Abdullah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AU" sz="1000" dirty="0" smtClean="0"/>
                <a:t>Asif Avi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AU" sz="1000" dirty="0" err="1"/>
                <a:t>Bharath</a:t>
              </a:r>
              <a:r>
                <a:rPr lang="en-AU" sz="1000" dirty="0"/>
                <a:t> Kumar </a:t>
              </a:r>
              <a:r>
                <a:rPr lang="en-AU" sz="1000" dirty="0" err="1" smtClean="0"/>
                <a:t>Cheruvu</a:t>
              </a:r>
              <a:endParaRPr lang="en-AU" sz="1000" dirty="0" smtClean="0"/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AU" sz="1000" dirty="0"/>
                <a:t>Chanchal Kumar </a:t>
              </a:r>
              <a:r>
                <a:rPr lang="en-AU" sz="1000" dirty="0" smtClean="0"/>
                <a:t>Maurya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AU" sz="1000" dirty="0"/>
                <a:t>Haiman </a:t>
              </a:r>
              <a:r>
                <a:rPr lang="en-AU" sz="1000" dirty="0" smtClean="0"/>
                <a:t>Singh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AU" sz="1000" dirty="0"/>
                <a:t>Kazi Shabbir </a:t>
              </a:r>
              <a:r>
                <a:rPr lang="en-AU" sz="1000" dirty="0" smtClean="0"/>
                <a:t>Ahmed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AU" sz="1000" dirty="0" err="1"/>
                <a:t>Mahbub</a:t>
              </a:r>
              <a:r>
                <a:rPr lang="en-AU" sz="1000" dirty="0"/>
                <a:t> </a:t>
              </a:r>
              <a:r>
                <a:rPr lang="en-AU" sz="1000" dirty="0" err="1" smtClean="0"/>
                <a:t>Salehin</a:t>
              </a:r>
              <a:endParaRPr lang="en-AU" sz="1000" dirty="0" smtClean="0"/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AU" sz="1000" dirty="0"/>
                <a:t>Md Abu Musa </a:t>
              </a:r>
              <a:r>
                <a:rPr lang="en-AU" sz="1000" dirty="0" smtClean="0"/>
                <a:t>Talukder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AU" sz="1000" dirty="0"/>
                <a:t>MD Shamsul </a:t>
              </a:r>
              <a:r>
                <a:rPr lang="en-AU" sz="1000" dirty="0" smtClean="0"/>
                <a:t>Arefin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AU" sz="1000" dirty="0"/>
                <a:t>Mohammad </a:t>
              </a:r>
              <a:r>
                <a:rPr lang="en-AU" sz="1000" dirty="0" err="1"/>
                <a:t>Kabirul</a:t>
              </a:r>
              <a:r>
                <a:rPr lang="en-AU" sz="1000" dirty="0"/>
                <a:t> Islam</a:t>
              </a:r>
            </a:p>
          </p:txBody>
        </p:sp>
      </p:grpSp>
      <p:sp>
        <p:nvSpPr>
          <p:cNvPr id="32" name="Rounded Rectangle 31"/>
          <p:cNvSpPr/>
          <p:nvPr/>
        </p:nvSpPr>
        <p:spPr>
          <a:xfrm>
            <a:off x="628837" y="4642446"/>
            <a:ext cx="942392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Allocate</a:t>
            </a:r>
            <a:endParaRPr lang="en-AU" sz="1200" dirty="0"/>
          </a:p>
        </p:txBody>
      </p:sp>
      <p:sp>
        <p:nvSpPr>
          <p:cNvPr id="33" name="Rounded Rectangle 32"/>
          <p:cNvSpPr/>
          <p:nvPr/>
        </p:nvSpPr>
        <p:spPr>
          <a:xfrm>
            <a:off x="628837" y="4952737"/>
            <a:ext cx="2098050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Age Report for Holding Folder</a:t>
            </a:r>
            <a:endParaRPr lang="en-AU" sz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5349414" y="4640555"/>
            <a:ext cx="2228319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Age Report for Reviewer Folder</a:t>
            </a:r>
            <a:endParaRPr lang="en-AU" sz="1200" dirty="0"/>
          </a:p>
        </p:txBody>
      </p:sp>
      <p:sp>
        <p:nvSpPr>
          <p:cNvPr id="35" name="Rounded Rectangle 34"/>
          <p:cNvSpPr/>
          <p:nvPr/>
        </p:nvSpPr>
        <p:spPr>
          <a:xfrm>
            <a:off x="1952124" y="4643332"/>
            <a:ext cx="2524910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View </a:t>
            </a:r>
            <a:r>
              <a:rPr lang="en-AU" sz="1200" dirty="0" err="1" smtClean="0"/>
              <a:t>Trakka</a:t>
            </a:r>
            <a:r>
              <a:rPr lang="en-AU" sz="1200" dirty="0" smtClean="0"/>
              <a:t> Template for Allocation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411598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1283368" y="2189747"/>
            <a:ext cx="1403684" cy="19972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T-BOX</a:t>
            </a:r>
            <a:endParaRPr lang="en-AU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4864769" y="2189746"/>
            <a:ext cx="1403684" cy="19972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Holding Folder</a:t>
            </a:r>
            <a:endParaRPr lang="en-AU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8710864" y="2189746"/>
            <a:ext cx="1403684" cy="19972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Reviewer Folder</a:t>
            </a:r>
            <a:endParaRPr lang="en-AU" dirty="0"/>
          </a:p>
        </p:txBody>
      </p:sp>
      <p:sp>
        <p:nvSpPr>
          <p:cNvPr id="7" name="Vertical Scroll 6"/>
          <p:cNvSpPr/>
          <p:nvPr/>
        </p:nvSpPr>
        <p:spPr>
          <a:xfrm>
            <a:off x="4507833" y="120315"/>
            <a:ext cx="2117557" cy="1090863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Trakka</a:t>
            </a:r>
            <a:r>
              <a:rPr lang="en-AU" dirty="0" smtClean="0"/>
              <a:t> Database</a:t>
            </a:r>
            <a:endParaRPr lang="en-AU" dirty="0"/>
          </a:p>
        </p:txBody>
      </p:sp>
      <p:cxnSp>
        <p:nvCxnSpPr>
          <p:cNvPr id="9" name="Straight Arrow Connector 8"/>
          <p:cNvCxnSpPr>
            <a:stCxn id="4" idx="4"/>
            <a:endCxn id="5" idx="2"/>
          </p:cNvCxnSpPr>
          <p:nvPr/>
        </p:nvCxnSpPr>
        <p:spPr>
          <a:xfrm flipV="1">
            <a:off x="2687052" y="3188368"/>
            <a:ext cx="21777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87364" y="3188367"/>
            <a:ext cx="11770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1. </a:t>
            </a:r>
            <a:r>
              <a:rPr lang="en-AU" sz="1000" dirty="0" smtClean="0"/>
              <a:t>Move from T-BOX to Holding Folder keeping same folder structure as T-BOX</a:t>
            </a:r>
            <a:endParaRPr lang="en-AU" sz="1000" dirty="0"/>
          </a:p>
        </p:txBody>
      </p:sp>
      <p:cxnSp>
        <p:nvCxnSpPr>
          <p:cNvPr id="12" name="Straight Arrow Connector 11"/>
          <p:cNvCxnSpPr>
            <a:stCxn id="5" idx="1"/>
            <a:endCxn id="7" idx="2"/>
          </p:cNvCxnSpPr>
          <p:nvPr/>
        </p:nvCxnSpPr>
        <p:spPr>
          <a:xfrm flipV="1">
            <a:off x="5566611" y="1211178"/>
            <a:ext cx="1" cy="97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07456" y="1211178"/>
            <a:ext cx="41107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2. Need to update Design Received Date field in </a:t>
            </a:r>
            <a:r>
              <a:rPr lang="en-AU" sz="1000" dirty="0" err="1" smtClean="0"/>
              <a:t>Trakka</a:t>
            </a:r>
            <a:r>
              <a:rPr lang="en-AU" sz="1000" dirty="0" smtClean="0"/>
              <a:t>. </a:t>
            </a:r>
            <a:r>
              <a:rPr lang="en-AU" sz="1000" dirty="0"/>
              <a:t> </a:t>
            </a:r>
            <a:r>
              <a:rPr lang="en-AU" sz="1000" dirty="0" smtClean="0"/>
              <a:t>Generate </a:t>
            </a:r>
            <a:r>
              <a:rPr lang="en-AU" sz="1000" dirty="0" err="1" smtClean="0"/>
              <a:t>Trakka</a:t>
            </a:r>
            <a:r>
              <a:rPr lang="en-AU" sz="1000" dirty="0" smtClean="0"/>
              <a:t> Template for this task. Fields</a:t>
            </a:r>
            <a:r>
              <a:rPr lang="en-AU" sz="1000" b="1" dirty="0" smtClean="0"/>
              <a:t>: MPS ID/Design Received Date/ Design Amendment Date</a:t>
            </a:r>
            <a:r>
              <a:rPr lang="en-AU" sz="1000" dirty="0" smtClean="0"/>
              <a:t>/</a:t>
            </a:r>
            <a:r>
              <a:rPr lang="en-AU" sz="1000" dirty="0"/>
              <a:t>Reviewer Name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344652" y="3188366"/>
            <a:ext cx="21777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68766" y="3280610"/>
            <a:ext cx="15881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3. Allocate design from Holding folder to individual reviewer folder</a:t>
            </a:r>
            <a:endParaRPr lang="en-AU" sz="1000" dirty="0"/>
          </a:p>
        </p:txBody>
      </p:sp>
      <p:cxnSp>
        <p:nvCxnSpPr>
          <p:cNvPr id="17" name="Straight Arrow Connector 16"/>
          <p:cNvCxnSpPr>
            <a:endCxn id="7" idx="3"/>
          </p:cNvCxnSpPr>
          <p:nvPr/>
        </p:nvCxnSpPr>
        <p:spPr>
          <a:xfrm flipH="1" flipV="1">
            <a:off x="6489032" y="665747"/>
            <a:ext cx="2221832" cy="1968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81471" y="1700462"/>
            <a:ext cx="3761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4</a:t>
            </a:r>
            <a:r>
              <a:rPr lang="en-AU" sz="1000" dirty="0" smtClean="0"/>
              <a:t>. Update Reviewer Name in </a:t>
            </a:r>
            <a:r>
              <a:rPr lang="en-AU" sz="1000" dirty="0" err="1" smtClean="0"/>
              <a:t>Trakka</a:t>
            </a:r>
            <a:r>
              <a:rPr lang="en-AU" sz="1000" dirty="0" smtClean="0"/>
              <a:t>.</a:t>
            </a:r>
            <a:r>
              <a:rPr lang="en-AU" sz="1000" dirty="0"/>
              <a:t> .  Generate </a:t>
            </a:r>
            <a:r>
              <a:rPr lang="en-AU" sz="1000" dirty="0" err="1"/>
              <a:t>Trakka</a:t>
            </a:r>
            <a:r>
              <a:rPr lang="en-AU" sz="1000" dirty="0"/>
              <a:t> Template for this task. Fields: </a:t>
            </a:r>
            <a:r>
              <a:rPr lang="en-AU" sz="1000" b="1" dirty="0"/>
              <a:t>MPS ID</a:t>
            </a:r>
            <a:r>
              <a:rPr lang="en-AU" sz="1000" dirty="0"/>
              <a:t>/Design Received Date/ Design Amendment </a:t>
            </a:r>
            <a:r>
              <a:rPr lang="en-AU" sz="1000" dirty="0" smtClean="0"/>
              <a:t>Date/</a:t>
            </a:r>
            <a:r>
              <a:rPr lang="en-AU" sz="1000" b="1" dirty="0" smtClean="0"/>
              <a:t>Reviewer Name</a:t>
            </a:r>
            <a:endParaRPr lang="en-AU" sz="1000" b="1" dirty="0"/>
          </a:p>
          <a:p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182889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323</Words>
  <Application>Microsoft Office PowerPoint</Application>
  <PresentationFormat>Widescreen</PresentationFormat>
  <Paragraphs>64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>Telstra Corporation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Momin, MD Touhidul</dc:creator>
  <cp:lastModifiedBy>Momin, MD Touhidul</cp:lastModifiedBy>
  <cp:revision>22</cp:revision>
  <dcterms:created xsi:type="dcterms:W3CDTF">2017-05-02T23:21:49Z</dcterms:created>
  <dcterms:modified xsi:type="dcterms:W3CDTF">2017-06-16T01:34:03Z</dcterms:modified>
</cp:coreProperties>
</file>