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7848eb53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7848eb53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7848eb5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7848eb5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848eb5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7848eb5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7848eb53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7848eb5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7848eb5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7848eb5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7848eb53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7848eb53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7848eb53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7848eb53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848eb5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7848eb5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the spike counts of selected neurons, predict the orientation (6 distinct orientations - 8 orientationd drifting)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Constructed a feature matrix with stimulus presentations as rows and the spike counts of a selected neuron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Prior to model training </a:t>
            </a:r>
            <a:r>
              <a:rPr lang="en" sz="1300">
                <a:solidFill>
                  <a:schemeClr val="dk1"/>
                </a:solidFill>
              </a:rPr>
              <a:t>f</a:t>
            </a:r>
            <a:r>
              <a:rPr lang="en" sz="1300">
                <a:solidFill>
                  <a:schemeClr val="dk1"/>
                </a:solidFill>
              </a:rPr>
              <a:t>eatures were standardized using z-score normalization to account for differences in baseline firing rates, </a:t>
            </a:r>
            <a:r>
              <a:rPr lang="en" sz="1300"/>
              <a:t>the dataset was stratified and split into training-70 testing-30 sets to ensure proportional representation of orientation classes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20 stimulus presentations for static, whereas only 5 presentations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wanted to choose simple models for </a:t>
            </a:r>
            <a:r>
              <a:rPr b="1" lang="en" sz="1300">
                <a:solidFill>
                  <a:schemeClr val="dk1"/>
                </a:solidFill>
              </a:rPr>
              <a:t>interpretability, </a:t>
            </a:r>
            <a:r>
              <a:rPr lang="en" sz="1300">
                <a:solidFill>
                  <a:schemeClr val="dk1"/>
                </a:solidFill>
              </a:rPr>
              <a:t>We then considered Random Forest Models, SVM linear kernel, and Logistic Regression </a:t>
            </a:r>
            <a:r>
              <a:rPr lang="en" sz="1300">
                <a:solidFill>
                  <a:schemeClr val="dk1"/>
                </a:solidFill>
              </a:rPr>
              <a:t>Overcomplicating the model choice was not necessary for this exploration. Using both linear and nonlinear models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7b2d3b13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7b2d3b13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spike counts of selected neurons, predict the orientation (6 distinct orientations)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Constructed a feature matrix with stimulus presentations as rows and the spike counts of a selected neuron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to model training the dataset was stratified and split into training-70 testing-30 sets to ensure proportional representation of orientation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stimulus presentations for static, whereas only 5 presentations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were standardized using z-score normalization to account for differences in baseline firing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considered Random Forest Models, SVM linear kernel, and 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choose simple models for </a:t>
            </a:r>
            <a:r>
              <a:rPr b="1" lang="en">
                <a:solidFill>
                  <a:schemeClr val="dk1"/>
                </a:solidFill>
              </a:rPr>
              <a:t>interpretability, and suitability for small to medium-sized, high-dimensional datasets</a:t>
            </a:r>
            <a:r>
              <a:rPr lang="en">
                <a:solidFill>
                  <a:schemeClr val="dk1"/>
                </a:solidFill>
              </a:rPr>
              <a:t>. Overcomplicating the model choice was not necessary for this exploration.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Logistic Regression</a:t>
            </a:r>
            <a:r>
              <a:rPr lang="en">
                <a:solidFill>
                  <a:schemeClr val="dk1"/>
                </a:solidFill>
              </a:rPr>
              <a:t>: baseline linear model that is interpretable and effective when class boundaries are approximately linear, useful reference point for classification tasks involving neural spike counts.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SVM with a linear kernel</a:t>
            </a:r>
            <a:r>
              <a:rPr lang="en">
                <a:solidFill>
                  <a:schemeClr val="dk1"/>
                </a:solidFill>
              </a:rPr>
              <a:t> was chosen for its ability to find a maximum-margin hyperplane, which often performs well in high-dimensional spaces, particularly when data is not perfectly separable but linearly distinguishable with regularization.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Random Forests</a:t>
            </a:r>
            <a:r>
              <a:rPr lang="en">
                <a:solidFill>
                  <a:schemeClr val="dk1"/>
                </a:solidFill>
              </a:rPr>
              <a:t> offer a non-linear, ensemble-based approach that is robust to noise and can capture interactions between neurons that linear models may miss, without strong assumptions about data distribution.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139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neural response to orientation in static and drifting gratings</a:t>
            </a:r>
            <a:endParaRPr sz="37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933187" y="4602100"/>
            <a:ext cx="20388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Utku Bahcivanoglu</a:t>
            </a:r>
            <a:endParaRPr/>
          </a:p>
        </p:txBody>
      </p:sp>
      <p:pic>
        <p:nvPicPr>
          <p:cNvPr id="88" name="Google Shape;88;p13" title="draw_gratings_4_orient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875" y="2749050"/>
            <a:ext cx="2651250" cy="21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 rot="3597378">
            <a:off x="1110898" y="3700684"/>
            <a:ext cx="1762272" cy="46923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Umut Tuna Akgul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 rot="1809088">
            <a:off x="1072764" y="4356122"/>
            <a:ext cx="1331906" cy="40824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Tebe Nigrelli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 rot="-3532624">
            <a:off x="2095913" y="3241339"/>
            <a:ext cx="3000139" cy="430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Tommaso Ferracina</a:t>
            </a:r>
            <a:endParaRPr sz="1600"/>
          </a:p>
        </p:txBody>
      </p:sp>
      <p:sp>
        <p:nvSpPr>
          <p:cNvPr id="92" name="Google Shape;92;p13"/>
          <p:cNvSpPr txBox="1"/>
          <p:nvPr/>
        </p:nvSpPr>
        <p:spPr>
          <a:xfrm rot="5399312">
            <a:off x="1132871" y="4389781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George Morris</a:t>
            </a:r>
            <a:endParaRPr sz="1600"/>
          </a:p>
        </p:txBody>
      </p:sp>
      <p:sp>
        <p:nvSpPr>
          <p:cNvPr id="93" name="Google Shape;93;p13"/>
          <p:cNvSpPr txBox="1"/>
          <p:nvPr/>
        </p:nvSpPr>
        <p:spPr>
          <a:xfrm>
            <a:off x="4504000" y="4467450"/>
            <a:ext cx="465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729450" y="60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limitations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9450" y="1667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Discrepancy</a:t>
            </a:r>
            <a:r>
              <a:rPr lang="en"/>
              <a:t> in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𝚫θ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Difference in presentation 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Limited to a single session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Overlooked drifting temporal and static spatial patterns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Difference in nature of stimulus, in static spatial frequency and phase varies and in drifting temporal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varies. Ideally our analysis should keep these fixed.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4350" y="63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 on static and drifting gratings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99950" y="1476225"/>
            <a:ext cx="33930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gratings: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orientations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Varied spatial frequencies and phases</a:t>
            </a:r>
            <a:endParaRPr/>
          </a:p>
        </p:txBody>
      </p:sp>
      <p:pic>
        <p:nvPicPr>
          <p:cNvPr id="100" name="Google Shape;100;p14" title="drifting_orientations_breakdow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975" y="2805600"/>
            <a:ext cx="2031350" cy="19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4784325" y="1476225"/>
            <a:ext cx="30570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Drifting gratings: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 orientations (4 but with different directions)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Varied Temporal frequencies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4" title="static_orientations_breakdow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000" y="3174338"/>
            <a:ext cx="2739650" cy="1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56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Orientation-Selective criteria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27650" y="1372375"/>
            <a:ext cx="76887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 for orientation selective neurons for both static and drifting stimulus, to do this we define two criteria a neuron must satisfy for us to deem it as orientation-selective.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Orientation-Selectivity Index (OSI &gt; 0.5)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Statistically significant orientation tuning (ANOVA p-value &lt;0.05)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 </a:t>
            </a:r>
            <a:r>
              <a:rPr lang="en"/>
              <a:t>H0: Neurons possess equal mean spike counts across all orientations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One-way ANOVA for each unit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 title="OSI_formul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300" y="1811725"/>
            <a:ext cx="2675376" cy="14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59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Orientation-Selection results for static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7650" y="1435950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</a:rPr>
              <a:t>Identified 43 responsive units mainly in VISal and VISl of the visual cortex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6" name="Google Shape;116;p16" title="static_tuning_curv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825" y="2077125"/>
            <a:ext cx="4953799" cy="26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18000" y="2231600"/>
            <a:ext cx="32892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Anatomical distribution matches known mouse brain orientation pathways.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Tuning curves show both narrowly and broadly tuned neurons.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Diverse response profiles aid in distinguishing visual orientations.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Findings align with hierarchical orientation processing in vision areas.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7650" y="56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Orientation-Selective results for drifting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7650" y="135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criteria </a:t>
            </a:r>
            <a:r>
              <a:rPr lang="en"/>
              <a:t>yielded 81 orientation-selective neurons, similarly all in the visual cortex except one in ‘grey’.</a:t>
            </a:r>
            <a:endParaRPr/>
          </a:p>
        </p:txBody>
      </p:sp>
      <p:pic>
        <p:nvPicPr>
          <p:cNvPr id="124" name="Google Shape;124;p17" title="Drifting_tuning_curv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25" y="2139625"/>
            <a:ext cx="5141599" cy="27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99825" y="2139625"/>
            <a:ext cx="32892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Higher OSI values (0.8–1.0) observed compared to static stimuli.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 in visual cortex; bar one found in grey matter.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Tuning curves had sharper peaks, likely due to full 360° stimulus range.</a:t>
            </a:r>
            <a:b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Only 8 units showed high DSI, indicating orientation-based rather than motion-based response.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 title="not_visual_cortex_drifting_gratings_orientation_spike_ra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433" y="1187650"/>
            <a:ext cx="4750167" cy="35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65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spike rate vs. orientation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2078875"/>
            <a:ext cx="356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Units outside the visual cortex show  little or no reaction to orientation.</a:t>
            </a:r>
            <a:endParaRPr/>
          </a:p>
        </p:txBody>
      </p:sp>
      <p:pic>
        <p:nvPicPr>
          <p:cNvPr id="133" name="Google Shape;133;p18" title="visual_cortex_drifting_gratings_orientation_spike_rat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413" y="1206700"/>
            <a:ext cx="4699351" cy="352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VISal_drifting_gratings_orientation_spike_rat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425" y="1187638"/>
            <a:ext cx="4699351" cy="352451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9450" y="2614075"/>
            <a:ext cx="356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Units in the visual cortex sometimes show little reaction to orientation.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9450" y="3149275"/>
            <a:ext cx="356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Some units in the visual cortex act only on </a:t>
            </a:r>
            <a:r>
              <a:rPr lang="en"/>
              <a:t>opposite directions.</a:t>
            </a:r>
            <a:endParaRPr/>
          </a:p>
        </p:txBody>
      </p:sp>
      <p:pic>
        <p:nvPicPr>
          <p:cNvPr id="137" name="Google Shape;137;p18" title="High_OSI_VISal_drifting_gratings_orientation_spike_rate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1426" y="1206687"/>
            <a:ext cx="4648576" cy="3486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29450" y="3684475"/>
            <a:ext cx="356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These unit usually have high OSI.</a:t>
            </a:r>
            <a:endParaRPr/>
          </a:p>
        </p:txBody>
      </p:sp>
      <p:pic>
        <p:nvPicPr>
          <p:cNvPr id="139" name="Google Shape;139;p18" title="temp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206700"/>
            <a:ext cx="4419599" cy="331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title="tuna_single_pic_bigg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1288" y="2885075"/>
            <a:ext cx="2257596" cy="21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87075" y="62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condition analysis</a:t>
            </a:r>
            <a:endParaRPr/>
          </a:p>
        </p:txBody>
      </p:sp>
      <p:pic>
        <p:nvPicPr>
          <p:cNvPr id="146" name="Google Shape;146;p19" title="tuning_curves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75" y="1336350"/>
            <a:ext cx="6388265" cy="380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 title="tuning_distr_statistic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200" y="1922000"/>
            <a:ext cx="5363150" cy="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7650" y="63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 and results 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75" y="1424776"/>
            <a:ext cx="2281088" cy="16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050" y="1424775"/>
            <a:ext cx="3135649" cy="15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249" y="3183999"/>
            <a:ext cx="2309027" cy="187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9275" y="3235075"/>
            <a:ext cx="4910098" cy="182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5395" y="2062275"/>
            <a:ext cx="5875831" cy="226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27650" y="63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Drifting methods and results 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49" y="3183999"/>
            <a:ext cx="2309027" cy="187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748" y="1424775"/>
            <a:ext cx="2250967" cy="18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5706" y="1424775"/>
            <a:ext cx="3684820" cy="18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0249" y="3248550"/>
            <a:ext cx="2390332" cy="18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0575" y="3294750"/>
            <a:ext cx="5028424" cy="1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1875" y="1669499"/>
            <a:ext cx="7500251" cy="259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