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>
        <p:scale>
          <a:sx n="75" d="100"/>
          <a:sy n="75" d="100"/>
        </p:scale>
        <p:origin x="-87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2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21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08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24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28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58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60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0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98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85E5-0B28-4F3C-A89A-637C9ECE8BB9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5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38280"/>
              </p:ext>
            </p:extLst>
          </p:nvPr>
        </p:nvGraphicFramePr>
        <p:xfrm>
          <a:off x="471793" y="137047"/>
          <a:ext cx="2107525" cy="619885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88584"/>
                <a:gridCol w="291437"/>
                <a:gridCol w="464142"/>
                <a:gridCol w="356201"/>
                <a:gridCol w="607161"/>
              </a:tblGrid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 err="1">
                          <a:effectLst/>
                        </a:rPr>
                        <a:t>startID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Date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DataTyp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endID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66512"/>
              </p:ext>
            </p:extLst>
          </p:nvPr>
        </p:nvGraphicFramePr>
        <p:xfrm>
          <a:off x="4100186" y="2614287"/>
          <a:ext cx="2438400" cy="1905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57200"/>
                <a:gridCol w="330200"/>
                <a:gridCol w="304800"/>
                <a:gridCol w="304800"/>
                <a:gridCol w="317500"/>
                <a:gridCol w="304800"/>
                <a:gridCol w="419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 err="1">
                          <a:effectLst/>
                        </a:rPr>
                        <a:t>startID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DOC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EML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APP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OPP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PHC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endID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8079"/>
              </p:ext>
            </p:extLst>
          </p:nvPr>
        </p:nvGraphicFramePr>
        <p:xfrm>
          <a:off x="7966553" y="3194137"/>
          <a:ext cx="2755900" cy="9525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57200"/>
                <a:gridCol w="317500"/>
                <a:gridCol w="330200"/>
                <a:gridCol w="304800"/>
                <a:gridCol w="304800"/>
                <a:gridCol w="317500"/>
                <a:gridCol w="304800"/>
                <a:gridCol w="419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 err="1">
                          <a:effectLst/>
                        </a:rPr>
                        <a:t>startID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 err="1">
                          <a:effectLst/>
                        </a:rPr>
                        <a:t>sum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DOC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EML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APP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OPP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PHC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endID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Freihandform 8"/>
          <p:cNvSpPr/>
          <p:nvPr/>
        </p:nvSpPr>
        <p:spPr>
          <a:xfrm>
            <a:off x="2971800" y="867440"/>
            <a:ext cx="2286000" cy="1215360"/>
          </a:xfrm>
          <a:custGeom>
            <a:avLst/>
            <a:gdLst>
              <a:gd name="connsiteX0" fmla="*/ 0 w 2286000"/>
              <a:gd name="connsiteY0" fmla="*/ 72360 h 1215360"/>
              <a:gd name="connsiteX1" fmla="*/ 1524000 w 2286000"/>
              <a:gd name="connsiteY1" fmla="*/ 123160 h 1215360"/>
              <a:gd name="connsiteX2" fmla="*/ 2286000 w 2286000"/>
              <a:gd name="connsiteY2" fmla="*/ 1215360 h 12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1215360">
                <a:moveTo>
                  <a:pt x="0" y="72360"/>
                </a:moveTo>
                <a:cubicBezTo>
                  <a:pt x="571500" y="2510"/>
                  <a:pt x="1143000" y="-67340"/>
                  <a:pt x="1524000" y="123160"/>
                </a:cubicBezTo>
                <a:cubicBezTo>
                  <a:pt x="1905000" y="313660"/>
                  <a:pt x="2095500" y="764510"/>
                  <a:pt x="2286000" y="121536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604000" y="1731040"/>
            <a:ext cx="2286000" cy="1215360"/>
          </a:xfrm>
          <a:custGeom>
            <a:avLst/>
            <a:gdLst>
              <a:gd name="connsiteX0" fmla="*/ 0 w 2286000"/>
              <a:gd name="connsiteY0" fmla="*/ 72360 h 1215360"/>
              <a:gd name="connsiteX1" fmla="*/ 1524000 w 2286000"/>
              <a:gd name="connsiteY1" fmla="*/ 123160 h 1215360"/>
              <a:gd name="connsiteX2" fmla="*/ 2286000 w 2286000"/>
              <a:gd name="connsiteY2" fmla="*/ 1215360 h 12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1215360">
                <a:moveTo>
                  <a:pt x="0" y="72360"/>
                </a:moveTo>
                <a:cubicBezTo>
                  <a:pt x="571500" y="2510"/>
                  <a:pt x="1143000" y="-67340"/>
                  <a:pt x="1524000" y="123160"/>
                </a:cubicBezTo>
                <a:cubicBezTo>
                  <a:pt x="1905000" y="313660"/>
                  <a:pt x="2095500" y="764510"/>
                  <a:pt x="2286000" y="121536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451100" y="3340100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1"/>
                </a:solidFill>
              </a:rPr>
              <a:t>(A)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502400" y="3397310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1"/>
                </a:solidFill>
              </a:rPr>
              <a:t>(B)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756900" y="3428088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1"/>
                </a:solidFill>
              </a:rPr>
              <a:t>(C)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832225" y="443756"/>
            <a:ext cx="285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1"/>
                </a:solidFill>
              </a:rPr>
              <a:t>Resultat der inneren Query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747000" y="1323057"/>
            <a:ext cx="2851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1"/>
                </a:solidFill>
              </a:rPr>
              <a:t>Resultat der äußeren Query</a:t>
            </a:r>
          </a:p>
          <a:p>
            <a:pPr algn="ctr"/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Breitbild</PresentationFormat>
  <Paragraphs>310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Tenke</dc:creator>
  <cp:lastModifiedBy>Benjamin Tenke</cp:lastModifiedBy>
  <cp:revision>3</cp:revision>
  <dcterms:created xsi:type="dcterms:W3CDTF">2014-01-29T09:27:13Z</dcterms:created>
  <dcterms:modified xsi:type="dcterms:W3CDTF">2014-01-29T09:32:15Z</dcterms:modified>
</cp:coreProperties>
</file>