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3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1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8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8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5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9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85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3DEF-00B0-48A3-B1C4-8B11D7E5344F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BB36-9608-4D65-B108-15DF3175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5260" y="125260"/>
            <a:ext cx="11924778" cy="658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sz="3200" dirty="0" smtClean="0">
                <a:solidFill>
                  <a:schemeClr val="tx1"/>
                </a:solidFill>
              </a:rPr>
              <a:t>Cassandra Key Space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95819" y="1227551"/>
            <a:ext cx="10183660" cy="5035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sz="2800" dirty="0" smtClean="0"/>
              <a:t>Super Column Family #1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1640910" y="2242159"/>
            <a:ext cx="3870542" cy="3620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sz="2400" dirty="0" smtClean="0"/>
              <a:t>Super Column #1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1876556" y="3419604"/>
            <a:ext cx="1628384" cy="2204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Column #1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3652903" y="3419604"/>
            <a:ext cx="1628384" cy="2204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Column #2</a:t>
            </a:r>
          </a:p>
        </p:txBody>
      </p:sp>
      <p:sp>
        <p:nvSpPr>
          <p:cNvPr id="10" name="Rechteck 9"/>
          <p:cNvSpPr/>
          <p:nvPr/>
        </p:nvSpPr>
        <p:spPr>
          <a:xfrm>
            <a:off x="6679505" y="2242159"/>
            <a:ext cx="3870542" cy="3620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sz="2400" dirty="0" smtClean="0"/>
              <a:t>Super Column #2</a:t>
            </a:r>
            <a:endParaRPr lang="de-DE" sz="2400" dirty="0"/>
          </a:p>
        </p:txBody>
      </p:sp>
      <p:sp>
        <p:nvSpPr>
          <p:cNvPr id="11" name="Rechteck 10"/>
          <p:cNvSpPr/>
          <p:nvPr/>
        </p:nvSpPr>
        <p:spPr>
          <a:xfrm>
            <a:off x="6915151" y="3419604"/>
            <a:ext cx="1628384" cy="2204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Column #3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8691498" y="3419604"/>
            <a:ext cx="1628384" cy="2204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Column #4</a:t>
            </a:r>
          </a:p>
        </p:txBody>
      </p:sp>
    </p:spTree>
    <p:extLst>
      <p:ext uri="{BB962C8B-B14F-4D97-AF65-F5344CB8AC3E}">
        <p14:creationId xmlns:p14="http://schemas.microsoft.com/office/powerpoint/2010/main" val="113286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1</cp:revision>
  <dcterms:created xsi:type="dcterms:W3CDTF">2014-02-20T10:50:07Z</dcterms:created>
  <dcterms:modified xsi:type="dcterms:W3CDTF">2014-02-20T10:50:20Z</dcterms:modified>
</cp:coreProperties>
</file>