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119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74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15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90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40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8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2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46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D52E-B0AE-48C1-9011-7A236353414A}" type="datetimeFigureOut">
              <a:rPr lang="de-DE" smtClean="0"/>
              <a:t>21.02.2014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A659-2FF6-4889-95BD-FA251DB32F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12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9203264" y="2391038"/>
            <a:ext cx="956736" cy="96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600" dirty="0"/>
              <a:t>13</a:t>
            </a:r>
          </a:p>
        </p:txBody>
      </p:sp>
      <p:sp>
        <p:nvSpPr>
          <p:cNvPr id="10" name="Ellipse 9"/>
          <p:cNvSpPr/>
          <p:nvPr/>
        </p:nvSpPr>
        <p:spPr>
          <a:xfrm>
            <a:off x="6409264" y="2391038"/>
            <a:ext cx="956736" cy="96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600" dirty="0"/>
              <a:t>3</a:t>
            </a:r>
          </a:p>
        </p:txBody>
      </p:sp>
      <p:sp>
        <p:nvSpPr>
          <p:cNvPr id="11" name="Ellipse 10"/>
          <p:cNvSpPr/>
          <p:nvPr/>
        </p:nvSpPr>
        <p:spPr>
          <a:xfrm>
            <a:off x="4093632" y="1425838"/>
            <a:ext cx="956736" cy="96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600" dirty="0"/>
              <a:t>7</a:t>
            </a:r>
          </a:p>
        </p:txBody>
      </p:sp>
      <p:sp>
        <p:nvSpPr>
          <p:cNvPr id="12" name="Ellipse 11"/>
          <p:cNvSpPr/>
          <p:nvPr/>
        </p:nvSpPr>
        <p:spPr>
          <a:xfrm>
            <a:off x="4025899" y="4135171"/>
            <a:ext cx="956736" cy="96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600" dirty="0"/>
              <a:t>2</a:t>
            </a:r>
          </a:p>
        </p:txBody>
      </p:sp>
      <p:sp>
        <p:nvSpPr>
          <p:cNvPr id="13" name="Ellipse 12"/>
          <p:cNvSpPr/>
          <p:nvPr/>
        </p:nvSpPr>
        <p:spPr>
          <a:xfrm>
            <a:off x="1706029" y="2391038"/>
            <a:ext cx="956736" cy="96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600" dirty="0"/>
              <a:t>1</a:t>
            </a:r>
          </a:p>
        </p:txBody>
      </p:sp>
      <p:cxnSp>
        <p:nvCxnSpPr>
          <p:cNvPr id="15" name="Gerade Verbindung mit Pfeil 14" descr="bn" title="bvnbn"/>
          <p:cNvCxnSpPr>
            <a:stCxn id="13" idx="6"/>
            <a:endCxn id="11" idx="3"/>
          </p:cNvCxnSpPr>
          <p:nvPr/>
        </p:nvCxnSpPr>
        <p:spPr>
          <a:xfrm flipV="1">
            <a:off x="2662765" y="2249688"/>
            <a:ext cx="1570978" cy="6239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1" idx="6"/>
            <a:endCxn id="10" idx="2"/>
          </p:cNvCxnSpPr>
          <p:nvPr/>
        </p:nvCxnSpPr>
        <p:spPr>
          <a:xfrm>
            <a:off x="5050368" y="1908438"/>
            <a:ext cx="1358896" cy="9652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3" idx="5"/>
            <a:endCxn id="12" idx="2"/>
          </p:cNvCxnSpPr>
          <p:nvPr/>
        </p:nvCxnSpPr>
        <p:spPr>
          <a:xfrm>
            <a:off x="2522656" y="3214890"/>
            <a:ext cx="1503245" cy="140288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4"/>
            <a:endCxn id="12" idx="0"/>
          </p:cNvCxnSpPr>
          <p:nvPr/>
        </p:nvCxnSpPr>
        <p:spPr>
          <a:xfrm flipH="1">
            <a:off x="4504269" y="2391040"/>
            <a:ext cx="67733" cy="17441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6"/>
            <a:endCxn id="9" idx="2"/>
          </p:cNvCxnSpPr>
          <p:nvPr/>
        </p:nvCxnSpPr>
        <p:spPr>
          <a:xfrm>
            <a:off x="7366000" y="2873638"/>
            <a:ext cx="183726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4821765" y="305657"/>
            <a:ext cx="2493435" cy="423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 = „Morpheus“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103533" y="2501104"/>
            <a:ext cx="2099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kennt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821765" y="1925370"/>
            <a:ext cx="2099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kennt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3890435" y="3125054"/>
            <a:ext cx="2099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kennt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790906" y="3940436"/>
            <a:ext cx="2099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kennt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313719" y="2124336"/>
            <a:ext cx="2099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kennt</a:t>
            </a:r>
          </a:p>
        </p:txBody>
      </p:sp>
      <p:sp>
        <p:nvSpPr>
          <p:cNvPr id="35" name="Rechteck 34"/>
          <p:cNvSpPr/>
          <p:nvPr/>
        </p:nvSpPr>
        <p:spPr>
          <a:xfrm>
            <a:off x="347337" y="1436885"/>
            <a:ext cx="2493435" cy="423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 = „Neo“</a:t>
            </a:r>
          </a:p>
        </p:txBody>
      </p:sp>
      <p:sp>
        <p:nvSpPr>
          <p:cNvPr id="36" name="Rechteck 35"/>
          <p:cNvSpPr/>
          <p:nvPr/>
        </p:nvSpPr>
        <p:spPr>
          <a:xfrm>
            <a:off x="2662767" y="5343321"/>
            <a:ext cx="2493435" cy="423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 = „Trinity“</a:t>
            </a:r>
          </a:p>
        </p:txBody>
      </p:sp>
      <p:sp>
        <p:nvSpPr>
          <p:cNvPr id="37" name="Rechteck 36"/>
          <p:cNvSpPr/>
          <p:nvPr/>
        </p:nvSpPr>
        <p:spPr>
          <a:xfrm>
            <a:off x="9313332" y="1214173"/>
            <a:ext cx="2493435" cy="423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 = „Agent Smith“</a:t>
            </a:r>
          </a:p>
        </p:txBody>
      </p:sp>
      <p:sp>
        <p:nvSpPr>
          <p:cNvPr id="38" name="Rechteck 37"/>
          <p:cNvSpPr/>
          <p:nvPr/>
        </p:nvSpPr>
        <p:spPr>
          <a:xfrm>
            <a:off x="6520923" y="5117286"/>
            <a:ext cx="2493435" cy="423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 = „Chyper“</a:t>
            </a:r>
          </a:p>
        </p:txBody>
      </p:sp>
      <p:cxnSp>
        <p:nvCxnSpPr>
          <p:cNvPr id="40" name="Gerader Verbinder 39"/>
          <p:cNvCxnSpPr>
            <a:stCxn id="37" idx="2"/>
            <a:endCxn id="9" idx="0"/>
          </p:cNvCxnSpPr>
          <p:nvPr/>
        </p:nvCxnSpPr>
        <p:spPr>
          <a:xfrm flipH="1">
            <a:off x="9681632" y="1637504"/>
            <a:ext cx="878416" cy="7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11" idx="0"/>
            <a:endCxn id="29" idx="2"/>
          </p:cNvCxnSpPr>
          <p:nvPr/>
        </p:nvCxnSpPr>
        <p:spPr>
          <a:xfrm flipV="1">
            <a:off x="4572002" y="728988"/>
            <a:ext cx="1496481" cy="6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0" idx="4"/>
            <a:endCxn id="38" idx="0"/>
          </p:cNvCxnSpPr>
          <p:nvPr/>
        </p:nvCxnSpPr>
        <p:spPr>
          <a:xfrm>
            <a:off x="6887634" y="3356238"/>
            <a:ext cx="880007" cy="176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6" idx="0"/>
            <a:endCxn id="12" idx="3"/>
          </p:cNvCxnSpPr>
          <p:nvPr/>
        </p:nvCxnSpPr>
        <p:spPr>
          <a:xfrm flipV="1">
            <a:off x="3909485" y="4959021"/>
            <a:ext cx="256527" cy="38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35" idx="2"/>
            <a:endCxn id="13" idx="0"/>
          </p:cNvCxnSpPr>
          <p:nvPr/>
        </p:nvCxnSpPr>
        <p:spPr>
          <a:xfrm>
            <a:off x="1594053" y="1860216"/>
            <a:ext cx="590344" cy="53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6291791" y="1259446"/>
            <a:ext cx="1731431" cy="366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Alter = 8 Jahre</a:t>
            </a:r>
          </a:p>
        </p:txBody>
      </p:sp>
      <p:sp>
        <p:nvSpPr>
          <p:cNvPr id="51" name="Rechteck 50"/>
          <p:cNvSpPr/>
          <p:nvPr/>
        </p:nvSpPr>
        <p:spPr>
          <a:xfrm>
            <a:off x="8469317" y="4258873"/>
            <a:ext cx="1731431" cy="3901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Alter = 6 Jahre</a:t>
            </a:r>
          </a:p>
        </p:txBody>
      </p:sp>
      <p:sp>
        <p:nvSpPr>
          <p:cNvPr id="53" name="Rechteck 52"/>
          <p:cNvSpPr/>
          <p:nvPr/>
        </p:nvSpPr>
        <p:spPr>
          <a:xfrm>
            <a:off x="971866" y="4697268"/>
            <a:ext cx="1731431" cy="4226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Alter = 5 Jahre</a:t>
            </a:r>
          </a:p>
        </p:txBody>
      </p:sp>
      <p:sp>
        <p:nvSpPr>
          <p:cNvPr id="54" name="Rechteck 53"/>
          <p:cNvSpPr/>
          <p:nvPr/>
        </p:nvSpPr>
        <p:spPr>
          <a:xfrm>
            <a:off x="5320242" y="4321439"/>
            <a:ext cx="1731431" cy="431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Alter = 2 Jahre</a:t>
            </a:r>
          </a:p>
        </p:txBody>
      </p:sp>
      <p:sp>
        <p:nvSpPr>
          <p:cNvPr id="58" name="Rechteck 57"/>
          <p:cNvSpPr/>
          <p:nvPr/>
        </p:nvSpPr>
        <p:spPr>
          <a:xfrm>
            <a:off x="2178053" y="597392"/>
            <a:ext cx="1731431" cy="4226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Alter = 1 Jahre</a:t>
            </a:r>
          </a:p>
        </p:txBody>
      </p:sp>
      <p:cxnSp>
        <p:nvCxnSpPr>
          <p:cNvPr id="61" name="Gerader Verbinder 60"/>
          <p:cNvCxnSpPr>
            <a:stCxn id="30" idx="2"/>
            <a:endCxn id="51" idx="0"/>
          </p:cNvCxnSpPr>
          <p:nvPr/>
        </p:nvCxnSpPr>
        <p:spPr>
          <a:xfrm>
            <a:off x="8153400" y="2873640"/>
            <a:ext cx="1181633" cy="138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8" idx="2"/>
            <a:endCxn id="34" idx="0"/>
          </p:cNvCxnSpPr>
          <p:nvPr/>
        </p:nvCxnSpPr>
        <p:spPr>
          <a:xfrm>
            <a:off x="3043769" y="1020006"/>
            <a:ext cx="319817" cy="110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0" idx="2"/>
            <a:endCxn id="31" idx="0"/>
          </p:cNvCxnSpPr>
          <p:nvPr/>
        </p:nvCxnSpPr>
        <p:spPr>
          <a:xfrm flipH="1">
            <a:off x="5871632" y="1626094"/>
            <a:ext cx="1285875" cy="29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53" idx="0"/>
            <a:endCxn id="33" idx="2"/>
          </p:cNvCxnSpPr>
          <p:nvPr/>
        </p:nvCxnSpPr>
        <p:spPr>
          <a:xfrm flipV="1">
            <a:off x="1837582" y="4312970"/>
            <a:ext cx="1003191" cy="38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32" idx="2"/>
            <a:endCxn id="54" idx="0"/>
          </p:cNvCxnSpPr>
          <p:nvPr/>
        </p:nvCxnSpPr>
        <p:spPr>
          <a:xfrm>
            <a:off x="4940300" y="3497590"/>
            <a:ext cx="1245656" cy="82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0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3</cp:revision>
  <dcterms:created xsi:type="dcterms:W3CDTF">2014-02-21T15:58:05Z</dcterms:created>
  <dcterms:modified xsi:type="dcterms:W3CDTF">2014-02-21T16:01:09Z</dcterms:modified>
</cp:coreProperties>
</file>