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360045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9241"/>
            <a:ext cx="91440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1070"/>
            <a:ext cx="91440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5A27-D1F7-46D9-9C25-81C7DD31B26D}" type="datetimeFigureOut">
              <a:rPr lang="de-DE" smtClean="0"/>
              <a:t>19.01.2014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121C-E380-4FF5-ACF4-567CAFAB03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94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5A27-D1F7-46D9-9C25-81C7DD31B26D}" type="datetimeFigureOut">
              <a:rPr lang="de-DE" smtClean="0"/>
              <a:t>19.01.2014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121C-E380-4FF5-ACF4-567CAFAB03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59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1691"/>
            <a:ext cx="2628900" cy="305121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1691"/>
            <a:ext cx="7734300" cy="305121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5A27-D1F7-46D9-9C25-81C7DD31B26D}" type="datetimeFigureOut">
              <a:rPr lang="de-DE" smtClean="0"/>
              <a:t>19.01.2014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121C-E380-4FF5-ACF4-567CAFAB03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0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5A27-D1F7-46D9-9C25-81C7DD31B26D}" type="datetimeFigureOut">
              <a:rPr lang="de-DE" smtClean="0"/>
              <a:t>19.01.2014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121C-E380-4FF5-ACF4-567CAFAB03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8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97613"/>
            <a:ext cx="1051560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09468"/>
            <a:ext cx="1051560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5A27-D1F7-46D9-9C25-81C7DD31B26D}" type="datetimeFigureOut">
              <a:rPr lang="de-DE" smtClean="0"/>
              <a:t>19.01.2014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121C-E380-4FF5-ACF4-567CAFAB03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59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8453"/>
            <a:ext cx="5181600" cy="228445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58453"/>
            <a:ext cx="5181600" cy="228445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5A27-D1F7-46D9-9C25-81C7DD31B26D}" type="datetimeFigureOut">
              <a:rPr lang="de-DE" smtClean="0"/>
              <a:t>19.01.2014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121C-E380-4FF5-ACF4-567CAFAB03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9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1691"/>
            <a:ext cx="10515600" cy="69592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2610"/>
            <a:ext cx="515778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15164"/>
            <a:ext cx="5157787" cy="193440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82610"/>
            <a:ext cx="518318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15164"/>
            <a:ext cx="5183188" cy="193440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5A27-D1F7-46D9-9C25-81C7DD31B26D}" type="datetimeFigureOut">
              <a:rPr lang="de-DE" smtClean="0"/>
              <a:t>19.01.2014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121C-E380-4FF5-ACF4-567CAFAB03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63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5A27-D1F7-46D9-9C25-81C7DD31B26D}" type="datetimeFigureOut">
              <a:rPr lang="de-DE" smtClean="0"/>
              <a:t>19.01.2014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121C-E380-4FF5-ACF4-567CAFAB03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70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5A27-D1F7-46D9-9C25-81C7DD31B26D}" type="datetimeFigureOut">
              <a:rPr lang="de-DE" smtClean="0"/>
              <a:t>19.01.2014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121C-E380-4FF5-ACF4-567CAFAB03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03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8398"/>
            <a:ext cx="617220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5A27-D1F7-46D9-9C25-81C7DD31B26D}" type="datetimeFigureOut">
              <a:rPr lang="de-DE" smtClean="0"/>
              <a:t>19.01.2014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121C-E380-4FF5-ACF4-567CAFAB03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53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18398"/>
            <a:ext cx="617220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5A27-D1F7-46D9-9C25-81C7DD31B26D}" type="datetimeFigureOut">
              <a:rPr lang="de-DE" smtClean="0"/>
              <a:t>19.01.2014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2121C-E380-4FF5-ACF4-567CAFAB03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58453"/>
            <a:ext cx="1051560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45A27-D1F7-46D9-9C25-81C7DD31B26D}" type="datetimeFigureOut">
              <a:rPr lang="de-DE" smtClean="0"/>
              <a:t>19.01.2014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37084"/>
            <a:ext cx="41148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2121C-E380-4FF5-ACF4-567CAFAB03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02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ylinder 3"/>
          <p:cNvSpPr/>
          <p:nvPr/>
        </p:nvSpPr>
        <p:spPr>
          <a:xfrm>
            <a:off x="219675" y="777588"/>
            <a:ext cx="1727200" cy="1879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MSSQL-Server 2008</a:t>
            </a:r>
          </a:p>
        </p:txBody>
      </p:sp>
      <p:sp>
        <p:nvSpPr>
          <p:cNvPr id="5" name="Zylinder 4"/>
          <p:cNvSpPr/>
          <p:nvPr/>
        </p:nvSpPr>
        <p:spPr>
          <a:xfrm>
            <a:off x="10268549" y="777588"/>
            <a:ext cx="1727200" cy="1879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H2-Datenbank</a:t>
            </a:r>
          </a:p>
        </p:txBody>
      </p:sp>
      <p:sp>
        <p:nvSpPr>
          <p:cNvPr id="6" name="Gefaltete Ecke 5"/>
          <p:cNvSpPr/>
          <p:nvPr/>
        </p:nvSpPr>
        <p:spPr>
          <a:xfrm>
            <a:off x="3856110" y="777588"/>
            <a:ext cx="948266" cy="11176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CSV-Datei</a:t>
            </a:r>
          </a:p>
        </p:txBody>
      </p:sp>
      <p:sp>
        <p:nvSpPr>
          <p:cNvPr id="7" name="Gefaltete Ecke 6"/>
          <p:cNvSpPr/>
          <p:nvPr/>
        </p:nvSpPr>
        <p:spPr>
          <a:xfrm>
            <a:off x="4347175" y="1014655"/>
            <a:ext cx="948266" cy="11176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CSV-Datei</a:t>
            </a:r>
          </a:p>
        </p:txBody>
      </p:sp>
      <p:sp>
        <p:nvSpPr>
          <p:cNvPr id="8" name="Gefaltete Ecke 7"/>
          <p:cNvSpPr/>
          <p:nvPr/>
        </p:nvSpPr>
        <p:spPr>
          <a:xfrm>
            <a:off x="4101642" y="1573455"/>
            <a:ext cx="948266" cy="11176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CSV-Datei</a:t>
            </a:r>
          </a:p>
        </p:txBody>
      </p:sp>
      <p:sp>
        <p:nvSpPr>
          <p:cNvPr id="9" name="Gefaltete Ecke 8"/>
          <p:cNvSpPr/>
          <p:nvPr/>
        </p:nvSpPr>
        <p:spPr>
          <a:xfrm>
            <a:off x="4575775" y="1920590"/>
            <a:ext cx="948266" cy="11176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CSV-Datei</a:t>
            </a:r>
          </a:p>
        </p:txBody>
      </p:sp>
      <p:sp>
        <p:nvSpPr>
          <p:cNvPr id="10" name="Gefaltete Ecke 9"/>
          <p:cNvSpPr/>
          <p:nvPr/>
        </p:nvSpPr>
        <p:spPr>
          <a:xfrm>
            <a:off x="7540166" y="1336388"/>
            <a:ext cx="948266" cy="11176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CSV-Datei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2059060" y="1048521"/>
            <a:ext cx="1667932" cy="14054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Extract</a:t>
            </a:r>
          </a:p>
        </p:txBody>
      </p:sp>
      <p:sp>
        <p:nvSpPr>
          <p:cNvPr id="12" name="Pfeil nach rechts 11"/>
          <p:cNvSpPr/>
          <p:nvPr/>
        </p:nvSpPr>
        <p:spPr>
          <a:xfrm>
            <a:off x="5592834" y="1116255"/>
            <a:ext cx="1878541" cy="133773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Transform</a:t>
            </a:r>
          </a:p>
        </p:txBody>
      </p:sp>
      <p:sp>
        <p:nvSpPr>
          <p:cNvPr id="13" name="Pfeil nach rechts 12"/>
          <p:cNvSpPr/>
          <p:nvPr/>
        </p:nvSpPr>
        <p:spPr>
          <a:xfrm>
            <a:off x="8602733" y="1116255"/>
            <a:ext cx="1551517" cy="133773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336151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</Words>
  <Application>Microsoft Office PowerPoint</Application>
  <PresentationFormat>Benutzerdefiniert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Tenke</dc:creator>
  <cp:lastModifiedBy>Benjamin Tenke</cp:lastModifiedBy>
  <cp:revision>2</cp:revision>
  <dcterms:created xsi:type="dcterms:W3CDTF">2014-01-19T11:14:29Z</dcterms:created>
  <dcterms:modified xsi:type="dcterms:W3CDTF">2014-01-19T11:22:20Z</dcterms:modified>
</cp:coreProperties>
</file>