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4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7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9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69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51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0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0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5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4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B9B2-7C36-468E-82EF-F03F474E0513}" type="datetimeFigureOut">
              <a:rPr lang="de-DE" smtClean="0"/>
              <a:t>23.01.2014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9D60-EAA5-4B2C-8E18-7A366FE0F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6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8" y="1354541"/>
            <a:ext cx="1620288" cy="13084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59" y="2353438"/>
            <a:ext cx="1692672" cy="166483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72" y="2611936"/>
            <a:ext cx="1670400" cy="13196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508" y="2861974"/>
            <a:ext cx="1887552" cy="182073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879" y="829420"/>
            <a:ext cx="1670400" cy="114700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3173" y="1080188"/>
            <a:ext cx="1520064" cy="144768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48" y="1328102"/>
            <a:ext cx="1514496" cy="114144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701" y="1575188"/>
            <a:ext cx="1625856" cy="129734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3028" y="2778813"/>
            <a:ext cx="1699775" cy="291776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13" y="1575187"/>
            <a:ext cx="1620288" cy="130848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2335" y="1846973"/>
            <a:ext cx="1698240" cy="164812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0482" y="3143158"/>
            <a:ext cx="1636992" cy="125836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1707" y="3414142"/>
            <a:ext cx="1436544" cy="120825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2587" y="3693342"/>
            <a:ext cx="1505169" cy="151060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97988" y="4524113"/>
            <a:ext cx="1831199" cy="1760559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07760" y="722700"/>
            <a:ext cx="1695450" cy="1704975"/>
          </a:xfrm>
          <a:prstGeom prst="rect">
            <a:avLst/>
          </a:prstGeom>
        </p:spPr>
      </p:pic>
      <p:sp>
        <p:nvSpPr>
          <p:cNvPr id="34" name="Rechteck 33"/>
          <p:cNvSpPr/>
          <p:nvPr/>
        </p:nvSpPr>
        <p:spPr>
          <a:xfrm>
            <a:off x="1331495" y="4860758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2509" y="1625881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417022" y="1211523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417200" y="1429196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556571" y="3672079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7095701" y="2726109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7102068" y="2301100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9902994" y="2055418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7426708" y="4144296"/>
            <a:ext cx="1876926" cy="168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362042" y="5183920"/>
            <a:ext cx="2103090" cy="16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453318" y="1852863"/>
            <a:ext cx="805987" cy="2967790"/>
          </a:xfrm>
          <a:custGeom>
            <a:avLst/>
            <a:gdLst>
              <a:gd name="connsiteX0" fmla="*/ 557335 w 805987"/>
              <a:gd name="connsiteY0" fmla="*/ 0 h 2967790"/>
              <a:gd name="connsiteX1" fmla="*/ 3882 w 805987"/>
              <a:gd name="connsiteY1" fmla="*/ 1580148 h 2967790"/>
              <a:gd name="connsiteX2" fmla="*/ 805987 w 805987"/>
              <a:gd name="connsiteY2" fmla="*/ 2967790 h 296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987" h="2967790">
                <a:moveTo>
                  <a:pt x="557335" y="0"/>
                </a:moveTo>
                <a:cubicBezTo>
                  <a:pt x="259887" y="542758"/>
                  <a:pt x="-37560" y="1085516"/>
                  <a:pt x="3882" y="1580148"/>
                </a:cubicBezTo>
                <a:cubicBezTo>
                  <a:pt x="45324" y="2074780"/>
                  <a:pt x="425655" y="2521285"/>
                  <a:pt x="805987" y="296779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1828800" y="1299411"/>
            <a:ext cx="497305" cy="272715"/>
          </a:xfrm>
          <a:custGeom>
            <a:avLst/>
            <a:gdLst>
              <a:gd name="connsiteX0" fmla="*/ 0 w 497305"/>
              <a:gd name="connsiteY0" fmla="*/ 272715 h 272715"/>
              <a:gd name="connsiteX1" fmla="*/ 232611 w 497305"/>
              <a:gd name="connsiteY1" fmla="*/ 48126 h 272715"/>
              <a:gd name="connsiteX2" fmla="*/ 497305 w 497305"/>
              <a:gd name="connsiteY2" fmla="*/ 0 h 27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305" h="272715">
                <a:moveTo>
                  <a:pt x="0" y="272715"/>
                </a:moveTo>
                <a:cubicBezTo>
                  <a:pt x="74863" y="183146"/>
                  <a:pt x="149727" y="93578"/>
                  <a:pt x="232611" y="48126"/>
                </a:cubicBezTo>
                <a:cubicBezTo>
                  <a:pt x="315495" y="2673"/>
                  <a:pt x="406400" y="1336"/>
                  <a:pt x="497305" y="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3930316" y="1644316"/>
            <a:ext cx="553452" cy="2093495"/>
          </a:xfrm>
          <a:custGeom>
            <a:avLst/>
            <a:gdLst>
              <a:gd name="connsiteX0" fmla="*/ 0 w 553452"/>
              <a:gd name="connsiteY0" fmla="*/ 0 h 2093495"/>
              <a:gd name="connsiteX1" fmla="*/ 240631 w 553452"/>
              <a:gd name="connsiteY1" fmla="*/ 1138989 h 2093495"/>
              <a:gd name="connsiteX2" fmla="*/ 24063 w 553452"/>
              <a:gd name="connsiteY2" fmla="*/ 1876926 h 2093495"/>
              <a:gd name="connsiteX3" fmla="*/ 553452 w 553452"/>
              <a:gd name="connsiteY3" fmla="*/ 2093495 h 209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093495">
                <a:moveTo>
                  <a:pt x="0" y="0"/>
                </a:moveTo>
                <a:cubicBezTo>
                  <a:pt x="118310" y="413084"/>
                  <a:pt x="236621" y="826168"/>
                  <a:pt x="240631" y="1138989"/>
                </a:cubicBezTo>
                <a:cubicBezTo>
                  <a:pt x="244642" y="1451810"/>
                  <a:pt x="-28074" y="1717842"/>
                  <a:pt x="24063" y="1876926"/>
                </a:cubicBezTo>
                <a:cubicBezTo>
                  <a:pt x="76200" y="2036010"/>
                  <a:pt x="314826" y="2064752"/>
                  <a:pt x="553452" y="2093495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6456947" y="2927684"/>
            <a:ext cx="585537" cy="826169"/>
          </a:xfrm>
          <a:custGeom>
            <a:avLst/>
            <a:gdLst>
              <a:gd name="connsiteX0" fmla="*/ 0 w 585537"/>
              <a:gd name="connsiteY0" fmla="*/ 826169 h 826169"/>
              <a:gd name="connsiteX1" fmla="*/ 336885 w 585537"/>
              <a:gd name="connsiteY1" fmla="*/ 344905 h 826169"/>
              <a:gd name="connsiteX2" fmla="*/ 585537 w 585537"/>
              <a:gd name="connsiteY2" fmla="*/ 0 h 82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537" h="826169">
                <a:moveTo>
                  <a:pt x="0" y="826169"/>
                </a:moveTo>
                <a:lnTo>
                  <a:pt x="336885" y="344905"/>
                </a:lnTo>
                <a:cubicBezTo>
                  <a:pt x="434475" y="207210"/>
                  <a:pt x="510006" y="103605"/>
                  <a:pt x="585537" y="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9055768" y="2149642"/>
            <a:ext cx="770021" cy="160421"/>
          </a:xfrm>
          <a:custGeom>
            <a:avLst/>
            <a:gdLst>
              <a:gd name="connsiteX0" fmla="*/ 0 w 770021"/>
              <a:gd name="connsiteY0" fmla="*/ 160421 h 160421"/>
              <a:gd name="connsiteX1" fmla="*/ 770021 w 770021"/>
              <a:gd name="connsiteY1" fmla="*/ 0 h 160421"/>
              <a:gd name="connsiteX2" fmla="*/ 770021 w 770021"/>
              <a:gd name="connsiteY2" fmla="*/ 0 h 1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021" h="160421">
                <a:moveTo>
                  <a:pt x="0" y="160421"/>
                </a:moveTo>
                <a:lnTo>
                  <a:pt x="770021" y="0"/>
                </a:lnTo>
                <a:lnTo>
                  <a:pt x="770021" y="0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9129747" y="2469542"/>
            <a:ext cx="425809" cy="1605153"/>
          </a:xfrm>
          <a:custGeom>
            <a:avLst/>
            <a:gdLst>
              <a:gd name="connsiteX0" fmla="*/ 0 w 441375"/>
              <a:gd name="connsiteY0" fmla="*/ 0 h 1596189"/>
              <a:gd name="connsiteX1" fmla="*/ 441158 w 441375"/>
              <a:gd name="connsiteY1" fmla="*/ 729915 h 1596189"/>
              <a:gd name="connsiteX2" fmla="*/ 64169 w 441375"/>
              <a:gd name="connsiteY2" fmla="*/ 1596189 h 15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75" h="1596189">
                <a:moveTo>
                  <a:pt x="0" y="0"/>
                </a:moveTo>
                <a:cubicBezTo>
                  <a:pt x="215231" y="231941"/>
                  <a:pt x="430463" y="463883"/>
                  <a:pt x="441158" y="729915"/>
                </a:cubicBezTo>
                <a:cubicBezTo>
                  <a:pt x="451853" y="995947"/>
                  <a:pt x="64169" y="1596189"/>
                  <a:pt x="64169" y="1596189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8440945" y="4336538"/>
            <a:ext cx="898558" cy="930443"/>
          </a:xfrm>
          <a:custGeom>
            <a:avLst/>
            <a:gdLst>
              <a:gd name="connsiteX0" fmla="*/ 32284 w 898558"/>
              <a:gd name="connsiteY0" fmla="*/ 0 h 930443"/>
              <a:gd name="connsiteX1" fmla="*/ 104473 w 898558"/>
              <a:gd name="connsiteY1" fmla="*/ 721895 h 930443"/>
              <a:gd name="connsiteX2" fmla="*/ 898558 w 898558"/>
              <a:gd name="connsiteY2" fmla="*/ 930443 h 93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558" h="930443">
                <a:moveTo>
                  <a:pt x="32284" y="0"/>
                </a:moveTo>
                <a:cubicBezTo>
                  <a:pt x="-3811" y="283410"/>
                  <a:pt x="-39906" y="566821"/>
                  <a:pt x="104473" y="721895"/>
                </a:cubicBezTo>
                <a:cubicBezTo>
                  <a:pt x="248852" y="876969"/>
                  <a:pt x="573705" y="903706"/>
                  <a:pt x="898558" y="930443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11510211" y="2294021"/>
            <a:ext cx="498220" cy="3224463"/>
          </a:xfrm>
          <a:custGeom>
            <a:avLst/>
            <a:gdLst>
              <a:gd name="connsiteX0" fmla="*/ 0 w 498220"/>
              <a:gd name="connsiteY0" fmla="*/ 3224463 h 3224463"/>
              <a:gd name="connsiteX1" fmla="*/ 489284 w 498220"/>
              <a:gd name="connsiteY1" fmla="*/ 1515979 h 3224463"/>
              <a:gd name="connsiteX2" fmla="*/ 328863 w 498220"/>
              <a:gd name="connsiteY2" fmla="*/ 0 h 32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20" h="3224463">
                <a:moveTo>
                  <a:pt x="0" y="3224463"/>
                </a:moveTo>
                <a:cubicBezTo>
                  <a:pt x="217237" y="2638926"/>
                  <a:pt x="434474" y="2053389"/>
                  <a:pt x="489284" y="1515979"/>
                </a:cubicBezTo>
                <a:cubicBezTo>
                  <a:pt x="544094" y="978569"/>
                  <a:pt x="328863" y="0"/>
                  <a:pt x="328863" y="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9362042" y="5388350"/>
            <a:ext cx="2103090" cy="16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8999165" y="1756510"/>
            <a:ext cx="8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OID &gt; 0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9555556" y="3091302"/>
            <a:ext cx="8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OID &lt; 0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0031313" y="1066436"/>
            <a:ext cx="162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Ende</a:t>
            </a:r>
            <a:endParaRPr lang="de-DE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70828" y="826493"/>
            <a:ext cx="162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endParaRPr lang="de-DE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0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6</cp:revision>
  <dcterms:created xsi:type="dcterms:W3CDTF">2014-01-23T15:33:29Z</dcterms:created>
  <dcterms:modified xsi:type="dcterms:W3CDTF">2014-01-23T16:23:22Z</dcterms:modified>
</cp:coreProperties>
</file>