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0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85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8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4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0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7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94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8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9588-441A-4930-8DE4-B65534A76E0D}" type="datetimeFigureOut">
              <a:rPr lang="de-DE" smtClean="0"/>
              <a:t>17.01.2014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DDFE-FDB8-4E30-B60B-3388B34B6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9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1011424" y="405435"/>
            <a:ext cx="10126133" cy="2532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011424" y="405435"/>
            <a:ext cx="3149599" cy="253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Spalten-Familie</a:t>
            </a:r>
          </a:p>
        </p:txBody>
      </p:sp>
      <p:cxnSp>
        <p:nvCxnSpPr>
          <p:cNvPr id="29" name="Gerader Verbinder 28"/>
          <p:cNvCxnSpPr/>
          <p:nvPr/>
        </p:nvCxnSpPr>
        <p:spPr>
          <a:xfrm>
            <a:off x="7192090" y="1108682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7192090" y="2327882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7911753" y="530418"/>
            <a:ext cx="2743200" cy="2225201"/>
            <a:chOff x="3623733" y="1231895"/>
            <a:chExt cx="2743200" cy="2225201"/>
          </a:xfrm>
        </p:grpSpPr>
        <p:sp>
          <p:nvSpPr>
            <p:cNvPr id="23" name="Abgerundetes Rechteck 22"/>
            <p:cNvSpPr/>
            <p:nvPr/>
          </p:nvSpPr>
          <p:spPr>
            <a:xfrm>
              <a:off x="3623733" y="1231895"/>
              <a:ext cx="2726266" cy="2205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26" name="Gerader Verbinder 25"/>
            <p:cNvCxnSpPr/>
            <p:nvPr/>
          </p:nvCxnSpPr>
          <p:spPr>
            <a:xfrm>
              <a:off x="3623733" y="1744133"/>
              <a:ext cx="2743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3623733" y="2963333"/>
              <a:ext cx="2743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3877732" y="1275003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Spalten-Name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877732" y="2070357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Spalten-Wert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941232" y="2933876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Zeitstempel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4685950" y="538376"/>
            <a:ext cx="2743200" cy="2225201"/>
            <a:chOff x="3623733" y="1231895"/>
            <a:chExt cx="2743200" cy="2225201"/>
          </a:xfrm>
        </p:grpSpPr>
        <p:sp>
          <p:nvSpPr>
            <p:cNvPr id="40" name="Abgerundetes Rechteck 39"/>
            <p:cNvSpPr/>
            <p:nvPr/>
          </p:nvSpPr>
          <p:spPr>
            <a:xfrm>
              <a:off x="3623733" y="1231895"/>
              <a:ext cx="2726266" cy="2205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41" name="Gerader Verbinder 40"/>
            <p:cNvCxnSpPr/>
            <p:nvPr/>
          </p:nvCxnSpPr>
          <p:spPr>
            <a:xfrm>
              <a:off x="3623733" y="1744133"/>
              <a:ext cx="2743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3623733" y="2963333"/>
              <a:ext cx="2743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3877732" y="1275003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Spalten-Name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877732" y="2070357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Spalten-Wert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941232" y="2933876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Zeitstempel</a:t>
              </a:r>
            </a:p>
          </p:txBody>
        </p:sp>
      </p:grpSp>
      <p:cxnSp>
        <p:nvCxnSpPr>
          <p:cNvPr id="49" name="Gerader Verbinder 48"/>
          <p:cNvCxnSpPr/>
          <p:nvPr/>
        </p:nvCxnSpPr>
        <p:spPr>
          <a:xfrm>
            <a:off x="4156788" y="405435"/>
            <a:ext cx="0" cy="2532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s Rechteck 49"/>
          <p:cNvSpPr/>
          <p:nvPr/>
        </p:nvSpPr>
        <p:spPr>
          <a:xfrm>
            <a:off x="1011424" y="3119257"/>
            <a:ext cx="10126133" cy="25320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1011424" y="3119257"/>
            <a:ext cx="3149599" cy="253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dirty="0"/>
              <a:t>Benutzer</a:t>
            </a:r>
            <a:endParaRPr lang="de-DE" sz="3200" dirty="0"/>
          </a:p>
        </p:txBody>
      </p:sp>
      <p:cxnSp>
        <p:nvCxnSpPr>
          <p:cNvPr id="52" name="Gerader Verbinder 51"/>
          <p:cNvCxnSpPr/>
          <p:nvPr/>
        </p:nvCxnSpPr>
        <p:spPr>
          <a:xfrm>
            <a:off x="7192090" y="3822503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7192090" y="5041703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4" name="Gruppieren 53"/>
          <p:cNvGrpSpPr/>
          <p:nvPr/>
        </p:nvGrpSpPr>
        <p:grpSpPr>
          <a:xfrm>
            <a:off x="7911753" y="3244239"/>
            <a:ext cx="2743200" cy="2205571"/>
            <a:chOff x="3623733" y="1231895"/>
            <a:chExt cx="2743200" cy="2205571"/>
          </a:xfrm>
        </p:grpSpPr>
        <p:sp>
          <p:nvSpPr>
            <p:cNvPr id="55" name="Abgerundetes Rechteck 54"/>
            <p:cNvSpPr/>
            <p:nvPr/>
          </p:nvSpPr>
          <p:spPr>
            <a:xfrm>
              <a:off x="3623733" y="1231895"/>
              <a:ext cx="2726266" cy="2205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6" name="Gerader Verbinder 55"/>
            <p:cNvCxnSpPr/>
            <p:nvPr/>
          </p:nvCxnSpPr>
          <p:spPr>
            <a:xfrm>
              <a:off x="3623733" y="1744133"/>
              <a:ext cx="2743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>
              <a:off x="3623733" y="2672680"/>
              <a:ext cx="2743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3877732" y="1275003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UserID</a:t>
              </a: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3858689" y="1967201"/>
              <a:ext cx="223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>
                  <a:solidFill>
                    <a:schemeClr val="bg1"/>
                  </a:solidFill>
                </a:rPr>
                <a:t>1456</a:t>
              </a:r>
            </a:p>
          </p:txBody>
        </p:sp>
      </p:grpSp>
      <p:sp>
        <p:nvSpPr>
          <p:cNvPr id="62" name="Abgerundetes Rechteck 61"/>
          <p:cNvSpPr/>
          <p:nvPr/>
        </p:nvSpPr>
        <p:spPr>
          <a:xfrm>
            <a:off x="4685950" y="3252197"/>
            <a:ext cx="2726266" cy="2205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63" name="Gerader Verbinder 62"/>
          <p:cNvCxnSpPr/>
          <p:nvPr/>
        </p:nvCxnSpPr>
        <p:spPr>
          <a:xfrm>
            <a:off x="4685950" y="3764434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>
            <a:off x="4685950" y="4661896"/>
            <a:ext cx="2743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939949" y="3295304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939949" y="3971955"/>
            <a:ext cx="22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Fabian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973825" y="4613879"/>
            <a:ext cx="22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05:32:00_16.05.2013</a:t>
            </a:r>
          </a:p>
        </p:txBody>
      </p:sp>
      <p:cxnSp>
        <p:nvCxnSpPr>
          <p:cNvPr id="68" name="Gerader Verbinder 67"/>
          <p:cNvCxnSpPr/>
          <p:nvPr/>
        </p:nvCxnSpPr>
        <p:spPr>
          <a:xfrm>
            <a:off x="4156788" y="3119257"/>
            <a:ext cx="0" cy="2532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8136121" y="4613879"/>
            <a:ext cx="22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07:10:34_20.03.2013</a:t>
            </a:r>
          </a:p>
        </p:txBody>
      </p:sp>
    </p:spTree>
    <p:extLst>
      <p:ext uri="{BB962C8B-B14F-4D97-AF65-F5344CB8AC3E}">
        <p14:creationId xmlns:p14="http://schemas.microsoft.com/office/powerpoint/2010/main" val="25121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4</cp:revision>
  <dcterms:created xsi:type="dcterms:W3CDTF">2014-01-17T13:09:02Z</dcterms:created>
  <dcterms:modified xsi:type="dcterms:W3CDTF">2014-01-17T13:28:16Z</dcterms:modified>
</cp:coreProperties>
</file>