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99538" cy="71993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1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78222"/>
            <a:ext cx="7649607" cy="250642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781306"/>
            <a:ext cx="6749654" cy="173816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0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86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83297"/>
            <a:ext cx="1940525" cy="610108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83297"/>
            <a:ext cx="5709082" cy="610108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48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9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94831"/>
            <a:ext cx="7762102" cy="299471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817876"/>
            <a:ext cx="7762102" cy="157484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7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916484"/>
            <a:ext cx="3824804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916484"/>
            <a:ext cx="3824804" cy="456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9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83299"/>
            <a:ext cx="7762102" cy="139153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764832"/>
            <a:ext cx="3807226" cy="86491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629749"/>
            <a:ext cx="380722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764832"/>
            <a:ext cx="3825976" cy="864917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629749"/>
            <a:ext cx="3825976" cy="386796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0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4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50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79954"/>
            <a:ext cx="2902585" cy="167984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036570"/>
            <a:ext cx="4556016" cy="511617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159794"/>
            <a:ext cx="2902585" cy="400128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1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79954"/>
            <a:ext cx="2902585" cy="167984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036570"/>
            <a:ext cx="4556016" cy="511617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159794"/>
            <a:ext cx="2902585" cy="400128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7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83299"/>
            <a:ext cx="776210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916484"/>
            <a:ext cx="776210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8B64-753F-4A42-8810-20F694BEFD2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672698"/>
            <a:ext cx="303734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672698"/>
            <a:ext cx="20248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D0C3-C34B-4C4C-9207-DA23FCEDD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70238" y="708660"/>
            <a:ext cx="2899071" cy="1240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91785" y="215289"/>
            <a:ext cx="3543300" cy="589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Apache Tomcat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689303" y="2340463"/>
            <a:ext cx="1988731" cy="184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CAS genesisWorld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933136" y="1223351"/>
            <a:ext cx="2363381" cy="800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Client-Webprojekt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907738" y="3061674"/>
            <a:ext cx="2363381" cy="22951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Server-Webprojekt</a:t>
            </a:r>
          </a:p>
        </p:txBody>
      </p:sp>
      <p:sp>
        <p:nvSpPr>
          <p:cNvPr id="12" name="Zylinder 11"/>
          <p:cNvSpPr/>
          <p:nvPr/>
        </p:nvSpPr>
        <p:spPr>
          <a:xfrm>
            <a:off x="5689303" y="5016673"/>
            <a:ext cx="2311400" cy="1041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MSSQL-Server 2008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27388" y="6445157"/>
            <a:ext cx="5457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System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585233" y="6445157"/>
            <a:ext cx="332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Umwelt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3314330" y="1592167"/>
            <a:ext cx="12326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3271120" y="3461728"/>
            <a:ext cx="1934271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2114823" y="2023454"/>
            <a:ext cx="0" cy="10382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3286974" y="4354047"/>
            <a:ext cx="3545329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832303" y="4331187"/>
            <a:ext cx="0" cy="693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ylinder 6"/>
          <p:cNvSpPr/>
          <p:nvPr/>
        </p:nvSpPr>
        <p:spPr>
          <a:xfrm>
            <a:off x="1074478" y="4134862"/>
            <a:ext cx="2045754" cy="10414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H2 Datenbank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685645" y="1363569"/>
            <a:ext cx="2628900" cy="4286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Vaadin Client-Side Engine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228251" y="3139984"/>
            <a:ext cx="1218269" cy="8623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Plugin</a:t>
            </a:r>
          </a:p>
        </p:txBody>
      </p:sp>
      <p:cxnSp>
        <p:nvCxnSpPr>
          <p:cNvPr id="3" name="Gerader Verbinder 2"/>
          <p:cNvCxnSpPr/>
          <p:nvPr/>
        </p:nvCxnSpPr>
        <p:spPr>
          <a:xfrm>
            <a:off x="5417593" y="3061674"/>
            <a:ext cx="116608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6591300" y="3054054"/>
            <a:ext cx="0" cy="9787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5417593" y="4086183"/>
            <a:ext cx="117370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409973" y="1230971"/>
            <a:ext cx="206524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7475220" y="1223351"/>
            <a:ext cx="0" cy="9787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5409974" y="2202140"/>
            <a:ext cx="206524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5417593" y="2202140"/>
            <a:ext cx="0" cy="8519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5409973" y="140655"/>
            <a:ext cx="0" cy="10903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5409973" y="4086183"/>
            <a:ext cx="0" cy="28175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8</cp:revision>
  <dcterms:created xsi:type="dcterms:W3CDTF">2014-01-19T11:33:31Z</dcterms:created>
  <dcterms:modified xsi:type="dcterms:W3CDTF">2014-02-25T18:40:54Z</dcterms:modified>
</cp:coreProperties>
</file>