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467995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5909"/>
            <a:ext cx="9144000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58058"/>
            <a:ext cx="9144000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2804-74F8-4126-A3F7-AF292678394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DEBB-3E90-4110-9FDA-D40DD1B087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29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2804-74F8-4126-A3F7-AF292678394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DEBB-3E90-4110-9FDA-D40DD1B087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29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9164"/>
            <a:ext cx="2628900" cy="396604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9164"/>
            <a:ext cx="7734300" cy="396604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2804-74F8-4126-A3F7-AF292678394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DEBB-3E90-4110-9FDA-D40DD1B087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34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2804-74F8-4126-A3F7-AF292678394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DEBB-3E90-4110-9FDA-D40DD1B087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57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66738"/>
            <a:ext cx="10515600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31884"/>
            <a:ext cx="10515600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2804-74F8-4126-A3F7-AF292678394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DEBB-3E90-4110-9FDA-D40DD1B087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8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820"/>
            <a:ext cx="5181600" cy="296938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5820"/>
            <a:ext cx="5181600" cy="296938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2804-74F8-4126-A3F7-AF292678394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DEBB-3E90-4110-9FDA-D40DD1B087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48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9164"/>
            <a:ext cx="10515600" cy="90457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47238"/>
            <a:ext cx="515778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09482"/>
            <a:ext cx="5157787" cy="25143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7238"/>
            <a:ext cx="518318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09482"/>
            <a:ext cx="5183188" cy="25143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2804-74F8-4126-A3F7-AF292678394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DEBB-3E90-4110-9FDA-D40DD1B087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71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2804-74F8-4126-A3F7-AF292678394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DEBB-3E90-4110-9FDA-D40DD1B087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76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2804-74F8-4126-A3F7-AF292678394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DEBB-3E90-4110-9FDA-D40DD1B087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12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73826"/>
            <a:ext cx="6172200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2804-74F8-4126-A3F7-AF292678394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DEBB-3E90-4110-9FDA-D40DD1B087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77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73826"/>
            <a:ext cx="6172200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2804-74F8-4126-A3F7-AF292678394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DEBB-3E90-4110-9FDA-D40DD1B087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74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9164"/>
            <a:ext cx="1051560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5820"/>
            <a:ext cx="10515600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C2804-74F8-4126-A3F7-AF292678394B}" type="datetimeFigureOut">
              <a:rPr lang="de-DE" smtClean="0"/>
              <a:t>25.02.2014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337621"/>
            <a:ext cx="41148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9DEBB-3E90-4110-9FDA-D40DD1B087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67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791" y="1686763"/>
            <a:ext cx="9513132" cy="154731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73" y="318761"/>
            <a:ext cx="1642954" cy="412498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709293" y="671100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①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709293" y="1009654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②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707317" y="1348208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③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708948" y="1688428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④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708948" y="2025316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⑤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707317" y="2362204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⑥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707316" y="2699092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⑦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707315" y="3034314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⑧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251341" y="1348208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①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4099068" y="1348208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②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732482" y="1348208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③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287147" y="1348208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④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6059612" y="1348208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⑤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7001045" y="1348208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⑥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7772586" y="1348208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⑦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8886401" y="1348208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⑧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1710576" y="3377866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⑨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0340728" y="1348208"/>
            <a:ext cx="42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⑨</a:t>
            </a:r>
          </a:p>
        </p:txBody>
      </p:sp>
      <p:cxnSp>
        <p:nvCxnSpPr>
          <p:cNvPr id="3" name="Gerader Verbinder 2"/>
          <p:cNvCxnSpPr/>
          <p:nvPr/>
        </p:nvCxnSpPr>
        <p:spPr>
          <a:xfrm>
            <a:off x="2318084" y="168442"/>
            <a:ext cx="0" cy="439553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318084" y="345906"/>
            <a:ext cx="9873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solidFill>
                  <a:schemeClr val="accent1"/>
                </a:solidFill>
              </a:rPr>
              <a:t>Ausschnitt aus einer CSV-Datei</a:t>
            </a:r>
            <a:endParaRPr lang="de-DE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0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</Words>
  <Application>Microsoft Office PowerPoint</Application>
  <PresentationFormat>Benutzerdefiniert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Tenke</dc:creator>
  <cp:lastModifiedBy>Benjamin Tenke</cp:lastModifiedBy>
  <cp:revision>8</cp:revision>
  <dcterms:created xsi:type="dcterms:W3CDTF">2014-02-25T08:02:56Z</dcterms:created>
  <dcterms:modified xsi:type="dcterms:W3CDTF">2014-02-25T13:15:58Z</dcterms:modified>
</cp:coreProperties>
</file>