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6799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9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29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4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57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8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4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7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76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2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7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4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7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91" y="1686763"/>
            <a:ext cx="9513132" cy="15473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3" y="318761"/>
            <a:ext cx="1642954" cy="412498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709293" y="671100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①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709293" y="1009654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②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707317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③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708948" y="168842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④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708948" y="2025316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⑤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707317" y="2362204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⑥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707316" y="2699092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⑦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707315" y="3034314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⑧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251341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①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099068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②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732482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③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287147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④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059612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⑤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001045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⑥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772586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⑦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8886401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⑧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702555" y="3377866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⑨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340728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⑨</a:t>
            </a:r>
          </a:p>
        </p:txBody>
      </p:sp>
      <p:cxnSp>
        <p:nvCxnSpPr>
          <p:cNvPr id="3" name="Gerader Verbinder 2"/>
          <p:cNvCxnSpPr/>
          <p:nvPr/>
        </p:nvCxnSpPr>
        <p:spPr>
          <a:xfrm>
            <a:off x="2318084" y="168442"/>
            <a:ext cx="0" cy="439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18084" y="345906"/>
            <a:ext cx="987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1"/>
                </a:solidFill>
              </a:rPr>
              <a:t>Inhalt CSV-Datei</a:t>
            </a:r>
            <a:endParaRPr lang="de-DE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0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6</cp:revision>
  <dcterms:created xsi:type="dcterms:W3CDTF">2014-02-25T08:02:56Z</dcterms:created>
  <dcterms:modified xsi:type="dcterms:W3CDTF">2014-02-25T08:33:36Z</dcterms:modified>
</cp:coreProperties>
</file>