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85EA1-B20A-4FC2-9E90-5205593563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12CC3-4576-48FF-ABA7-A437F123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061C-2B9E-4DA6-9ACF-824C9CF1D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2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B642-EA29-4102-A609-8BF3DE21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88D87-F759-48D9-AFA0-380B3D8D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832B-B21C-4392-986C-12CD4C1B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216C-16DD-4923-A8F6-41B1F645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5A4C-F297-4153-843A-9E04C648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DFE3-431E-4FA2-B7BE-D70FCFED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FB167-FF09-436F-9923-736E2257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B2E3-A85D-4B64-9157-2201A59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0673-C9CF-490B-B7A3-E868F8C7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C3CE-5EE6-4101-8E5A-535F9FA2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D16EF-2372-47A3-A082-D86B8AA5A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BF0B7-D354-4ECC-89D5-91BCDCCC9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4BA39-619A-48A5-976F-F2902810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81395-481D-4758-85EB-E2079F72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A365-EA68-4993-9AB1-1A5B83A6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9E3E-2F0E-4F86-AD82-2ED78955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5413-63DA-4796-A22C-D7CDE9C9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66EC-9603-41D1-AAB0-E6185DE0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09CC-D3B0-4FDF-B179-E97BE335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8DBF-BD37-49C1-AEA9-0CBCE771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2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5838-8C75-4BD7-A5DF-F812FA0E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7CE1-3B85-40B0-BFD7-6E7C9622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667B-E16B-494F-AC1D-043A5374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14A3-6EA6-42D4-8BE7-CEFC94EC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3578-7826-4673-A280-1F4D448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4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3F2C-7ACE-4EDF-BEEC-B8F3F10D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9197-D236-4F71-9CEC-D8652E324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E93F-4F18-4E11-B4DA-7EE00A406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22EB9-14FE-4EAC-B937-9CFF7F8E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FE07-3121-40A2-9D36-E6157D4E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0EC4-E2D3-4F27-A04C-500FE947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53EC-41BD-4004-A6B7-7128B11C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6074C-7B7E-4129-A0A8-E1483141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D9EA1-3742-47E8-BF04-4C2206B32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6751F-A6D2-4726-BBC7-6C79B913D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EBB57-003B-4E14-B8C6-52BC440A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5ABFF-AFC9-4E06-944B-E50E07D6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C3517-E89B-4140-8A65-07B223A0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2C02C-2596-4F35-9FF0-D635E4CE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59CC-847B-4087-B3CB-49DE46B0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A1511-2030-418A-B210-3DAC6E0C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41656-02BA-4983-9B0A-63F9DC87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95D-0242-48D9-8B96-FB0246F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07DA1-87C7-489A-A282-E51EA9F6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EDAED-2465-4E24-B02F-DC12C325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9E20D-830C-4925-8C95-42F06379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0221-A1E5-45EA-81FA-57639528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31CB-E86E-4586-A890-F4740C22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15E2B-B48D-4E7E-B174-7FB9F9C4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EFB1B-D979-4B4E-A1DA-0AA5334D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71749-E5BE-460D-A9BB-5A3CB7F5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6700D-AA60-4E1A-9652-83D77FC7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6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1E15-2EF8-4FD5-9E39-7BED1624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46ED7-326B-479F-B80D-7C3B58C90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D6F14-5DB1-4C5C-A48E-1B81B7BF1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9FA11-BB7D-4D40-8F9F-9EF67BC8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7D61C-62BA-4138-AC8D-138756AF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A23E2-F2DC-462D-B008-61E03614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A96F5-6260-474E-A5DF-DAE25759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150C4-A006-44FD-8320-02ADAB5F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3146-D179-4BF1-9100-6139F03C9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2AC0-A322-44EC-B305-72A45C49A98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E2CC-4A58-45AF-B576-3184E63C0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0E1C-DF53-42C6-960F-9C3E46652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F57F-7999-4623-B257-142991E7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B53832-7B14-4E67-9321-987359596A83}"/>
              </a:ext>
            </a:extLst>
          </p:cNvPr>
          <p:cNvCxnSpPr/>
          <p:nvPr/>
        </p:nvCxnSpPr>
        <p:spPr>
          <a:xfrm flipV="1">
            <a:off x="6395849" y="3664893"/>
            <a:ext cx="0" cy="3205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AE2519-0E82-408A-A6F8-0FC9BF06D5C4}"/>
              </a:ext>
            </a:extLst>
          </p:cNvPr>
          <p:cNvCxnSpPr>
            <a:cxnSpLocks/>
          </p:cNvCxnSpPr>
          <p:nvPr/>
        </p:nvCxnSpPr>
        <p:spPr>
          <a:xfrm rot="16200000">
            <a:off x="6229516" y="2470577"/>
            <a:ext cx="332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5DE7DA-AD68-4738-A18B-39371C5BD54D}"/>
              </a:ext>
            </a:extLst>
          </p:cNvPr>
          <p:cNvCxnSpPr/>
          <p:nvPr/>
        </p:nvCxnSpPr>
        <p:spPr>
          <a:xfrm>
            <a:off x="7254738" y="5067373"/>
            <a:ext cx="0" cy="47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DC4C11-C0A8-4C95-ACF2-A2EDB4E281E3}"/>
              </a:ext>
            </a:extLst>
          </p:cNvPr>
          <p:cNvCxnSpPr/>
          <p:nvPr/>
        </p:nvCxnSpPr>
        <p:spPr>
          <a:xfrm>
            <a:off x="5458330" y="5082454"/>
            <a:ext cx="0" cy="47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64511-D9D3-4066-8E65-AA2030247279}"/>
              </a:ext>
            </a:extLst>
          </p:cNvPr>
          <p:cNvSpPr/>
          <p:nvPr/>
        </p:nvSpPr>
        <p:spPr>
          <a:xfrm>
            <a:off x="3740554" y="3799014"/>
            <a:ext cx="3514183" cy="56251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066" tIns="29033" rIns="58066" bIns="290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114D72-A4D8-4DBC-820E-EC29A1308088}"/>
              </a:ext>
            </a:extLst>
          </p:cNvPr>
          <p:cNvSpPr/>
          <p:nvPr/>
        </p:nvSpPr>
        <p:spPr>
          <a:xfrm>
            <a:off x="3740554" y="3799014"/>
            <a:ext cx="1717777" cy="56251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066" tIns="29033" rIns="58066" bIns="290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3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627BED-8403-4214-8AA4-6E66957AAACF}"/>
              </a:ext>
            </a:extLst>
          </p:cNvPr>
          <p:cNvSpPr/>
          <p:nvPr/>
        </p:nvSpPr>
        <p:spPr>
          <a:xfrm>
            <a:off x="3410463" y="4126854"/>
            <a:ext cx="3995486" cy="336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066" tIns="29033" rIns="58066" bIns="290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3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C3E5BD-2E4F-4F33-9413-A644CCAB4165}"/>
              </a:ext>
            </a:extLst>
          </p:cNvPr>
          <p:cNvGrpSpPr/>
          <p:nvPr/>
        </p:nvGrpSpPr>
        <p:grpSpPr>
          <a:xfrm>
            <a:off x="5769252" y="1089085"/>
            <a:ext cx="1413390" cy="1218678"/>
            <a:chOff x="4725944" y="398715"/>
            <a:chExt cx="2225762" cy="19191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773A03-7B05-4A11-B143-3A499129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5944" y="398715"/>
              <a:ext cx="2225761" cy="149676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0DCCC4-9F12-418D-A41C-E6DB6A1D6B4F}"/>
                </a:ext>
              </a:extLst>
            </p:cNvPr>
            <p:cNvSpPr txBox="1"/>
            <p:nvPr/>
          </p:nvSpPr>
          <p:spPr>
            <a:xfrm>
              <a:off x="4725944" y="1895475"/>
              <a:ext cx="2225762" cy="422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3" dirty="0"/>
                <a:t>All Events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2A9DBD-A6EF-49B6-A72D-954927D5FD4F}"/>
              </a:ext>
            </a:extLst>
          </p:cNvPr>
          <p:cNvGrpSpPr/>
          <p:nvPr/>
        </p:nvGrpSpPr>
        <p:grpSpPr>
          <a:xfrm>
            <a:off x="5689150" y="2429825"/>
            <a:ext cx="1573594" cy="1228691"/>
            <a:chOff x="722354" y="2303715"/>
            <a:chExt cx="2478046" cy="19349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2F6BDD-20F7-467B-8D74-E06805514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355" y="2303715"/>
              <a:ext cx="2478045" cy="149175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F9F658-5697-48B5-A833-EFF31E54A7F7}"/>
                </a:ext>
              </a:extLst>
            </p:cNvPr>
            <p:cNvSpPr txBox="1"/>
            <p:nvPr/>
          </p:nvSpPr>
          <p:spPr>
            <a:xfrm>
              <a:off x="722354" y="3816242"/>
              <a:ext cx="2478044" cy="42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3" dirty="0"/>
                <a:t>Single Event Home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744FB1-44DA-4AF2-804E-B4B2054C694C}"/>
              </a:ext>
            </a:extLst>
          </p:cNvPr>
          <p:cNvGrpSpPr/>
          <p:nvPr/>
        </p:nvGrpSpPr>
        <p:grpSpPr>
          <a:xfrm>
            <a:off x="4858017" y="3926166"/>
            <a:ext cx="1445593" cy="1210069"/>
            <a:chOff x="2474825" y="2439303"/>
            <a:chExt cx="2276475" cy="19055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93223C-077C-49C5-BB89-8ADE34732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4825" y="2439303"/>
              <a:ext cx="2276475" cy="147423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6CD65-1848-4AC2-8AB6-84574AEE1BEF}"/>
                </a:ext>
              </a:extLst>
            </p:cNvPr>
            <p:cNvSpPr txBox="1"/>
            <p:nvPr/>
          </p:nvSpPr>
          <p:spPr>
            <a:xfrm>
              <a:off x="2474825" y="3922505"/>
              <a:ext cx="2276475" cy="422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3" dirty="0"/>
                <a:t>Session Schedule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A2B438-B13C-45BA-AA66-53E30A129CB4}"/>
              </a:ext>
            </a:extLst>
          </p:cNvPr>
          <p:cNvGrpSpPr/>
          <p:nvPr/>
        </p:nvGrpSpPr>
        <p:grpSpPr>
          <a:xfrm>
            <a:off x="3058584" y="3928950"/>
            <a:ext cx="1573593" cy="1207284"/>
            <a:chOff x="2152649" y="2590212"/>
            <a:chExt cx="2478045" cy="19011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B75CD9-E701-432B-A259-D756F5969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2649" y="2590212"/>
              <a:ext cx="2447925" cy="147362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1B3D3B-0CE6-442A-9157-C6CB903AF442}"/>
                </a:ext>
              </a:extLst>
            </p:cNvPr>
            <p:cNvSpPr txBox="1"/>
            <p:nvPr/>
          </p:nvSpPr>
          <p:spPr>
            <a:xfrm>
              <a:off x="2152649" y="4069028"/>
              <a:ext cx="2478045" cy="42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3" dirty="0"/>
                <a:t>Speakers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F00C0D-4BDD-44B3-AFA7-96402F06360E}"/>
              </a:ext>
            </a:extLst>
          </p:cNvPr>
          <p:cNvGrpSpPr/>
          <p:nvPr/>
        </p:nvGrpSpPr>
        <p:grpSpPr>
          <a:xfrm>
            <a:off x="4858017" y="5312805"/>
            <a:ext cx="1445593" cy="1204375"/>
            <a:chOff x="5219700" y="3185386"/>
            <a:chExt cx="2276475" cy="18966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B2A676-5E83-4146-87A9-0E096520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19700" y="3185386"/>
              <a:ext cx="2276475" cy="147423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015B78-B560-4437-B666-E504E4165A71}"/>
                </a:ext>
              </a:extLst>
            </p:cNvPr>
            <p:cNvSpPr txBox="1"/>
            <p:nvPr/>
          </p:nvSpPr>
          <p:spPr>
            <a:xfrm>
              <a:off x="5219700" y="4659621"/>
              <a:ext cx="2276475" cy="42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3" dirty="0"/>
                <a:t>Session Tracks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93199A-5281-43BB-B88F-27C32815B133}"/>
              </a:ext>
            </a:extLst>
          </p:cNvPr>
          <p:cNvGrpSpPr/>
          <p:nvPr/>
        </p:nvGrpSpPr>
        <p:grpSpPr>
          <a:xfrm>
            <a:off x="6548576" y="5303265"/>
            <a:ext cx="1439546" cy="1213914"/>
            <a:chOff x="8477250" y="4191742"/>
            <a:chExt cx="2266951" cy="19116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0F7394-EED5-4220-9399-9028497F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77250" y="4191742"/>
              <a:ext cx="2266950" cy="146806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8E71BC-094C-4AE1-BB45-7665B0CFF263}"/>
                </a:ext>
              </a:extLst>
            </p:cNvPr>
            <p:cNvSpPr txBox="1"/>
            <p:nvPr/>
          </p:nvSpPr>
          <p:spPr>
            <a:xfrm>
              <a:off x="8477252" y="5680999"/>
              <a:ext cx="2266949" cy="42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3" dirty="0"/>
                <a:t>Manage Profile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F88F9-67BA-4874-B342-6CEAC1D59EC5}"/>
              </a:ext>
            </a:extLst>
          </p:cNvPr>
          <p:cNvGrpSpPr/>
          <p:nvPr/>
        </p:nvGrpSpPr>
        <p:grpSpPr>
          <a:xfrm>
            <a:off x="6548575" y="3926166"/>
            <a:ext cx="1439545" cy="1200458"/>
            <a:chOff x="4830850" y="4028266"/>
            <a:chExt cx="2266950" cy="18904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9A85B4-7D51-4057-B233-79DBB3048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30850" y="4028266"/>
              <a:ext cx="2266950" cy="146806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415385-7A36-49B3-91E6-D34DD85D1F89}"/>
                </a:ext>
              </a:extLst>
            </p:cNvPr>
            <p:cNvSpPr txBox="1"/>
            <p:nvPr/>
          </p:nvSpPr>
          <p:spPr>
            <a:xfrm>
              <a:off x="4830850" y="5496333"/>
              <a:ext cx="2266950" cy="42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3" dirty="0"/>
                <a:t>Sign-in or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4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Maybach</dc:creator>
  <cp:lastModifiedBy>Karl Maybach</cp:lastModifiedBy>
  <cp:revision>1</cp:revision>
  <dcterms:created xsi:type="dcterms:W3CDTF">2017-08-25T13:30:18Z</dcterms:created>
  <dcterms:modified xsi:type="dcterms:W3CDTF">2017-08-25T13:30:40Z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kamaybac@microsoft.com</vt:lpwstr>
  </property>
  <property fmtid="{D5CDD505-2E9C-101B-9397-08002B2CF9AE}" pid="6" name="MSIP_Label_f42aa342-8706-4288-bd11-ebb85995028c_SetDate">
    <vt:lpwstr>2017-08-25T15:30:37.3870784+02:00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