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EF30-9417-4855-B69C-6052FC64F888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01334-7969-45B7-A7AB-85761F2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011F0-ACFA-48B1-B5C6-41A1D5765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268-7F18-4633-9322-911F312C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F8AEB-64BD-46B0-88F8-87BE8D1F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5236-1609-4EB0-944F-AD2978A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274C-2936-46C8-9211-4501991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9D5C-B199-417B-B875-71C0BC3C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2C51-13F4-4591-B683-0C05CD16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A559-B781-46C5-BA11-77F1D5A6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7B87-BD52-47FA-AC3D-AA8BED0B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38DC-31D4-48C1-B10E-9B57BD0F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8554-ADFE-4AEC-9F8B-7E8BDF45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687D8-1D74-4F73-9B92-9AF8FF82E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0DB6F-663A-4A8C-8682-76C4D63C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73E2-E5AF-42F1-92D9-3FC190A5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382D-C50D-43C1-977F-6C15EBC5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3526-9623-4DE6-AC7E-7D22F395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7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5C45-724F-4A30-A44C-3A90BF04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8DDE-92DA-4339-A70D-CB5E443D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45A9-93CF-4291-8815-77F4A938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1440-5EA9-40F9-B1DF-07AB8AF9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525FB-EA79-440B-9C92-803D28DA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CD7C-79ED-4E75-B4D9-A45BF920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55A4-4C14-4793-BEA5-DA4F6987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B21B-85AE-449A-BD79-07B58B5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28F9-BC47-4577-9797-C61323DA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32F6-C319-4840-BF2A-F0B89293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1F91-BE8E-4F26-8242-495166EE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25E4-CBB5-425C-9C22-6E91FC784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B3298-D91E-4259-8A45-4B101B017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3EE5E-BC7E-4751-BE59-33936FA7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2289-23D3-4705-94D3-D8A252ED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A078-601C-43A9-B57B-AEE158D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E93C-4BBD-43DA-9005-8FC187F8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C10F-957E-49CC-8980-EF9EAFAC1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03E9-E2FF-49D0-A4E4-2FA44A2C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0E01C-60A9-4B07-A443-7BDE4080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F22B3-D05A-4B50-B29C-644052D7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4213-5626-40A8-B81A-C98B6E0E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9E616-8168-4A34-A567-49AE90B9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0A21B-3DCF-4D58-A2F3-511C2163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21C1-3994-4456-9215-CDED8854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37848-0FD9-4A8C-B6AE-5A238BDE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BB15-96BD-4EF0-8605-336825D2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55FD6-F847-40A4-A17B-3B8864AB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9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A27B7-4C1F-4E72-9926-24254740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3DB14-385C-4AE0-8F35-A9C8A74A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694EF-19CB-4593-AE95-7578CE36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CFD5-F3C3-4DD9-A831-D4A08EED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DCD5-37A6-4472-A38C-6C1E91BA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35BC3-51AA-4A2B-AB3F-BE40634BE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DE7A7-AF65-4FD1-8071-E0D937F8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00567-398B-4F57-85E6-10E1ED0A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DD7C-DE87-41FE-BD51-EF7233FA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CB59-92E8-4A99-975D-983ADF7E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A765E-2F8A-41B3-91D9-CA53C8C2E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DE618-AE53-49E7-ADD1-9418B6C14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4D87-BEF9-436A-99A9-313FFD79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5EC2-394C-442E-850A-F11F67F7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1AD1C-9F78-42A1-9D9C-C96ADE48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4DE18-86E2-4FE6-8C66-6D531323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D89F-1DA8-4229-A3B2-615E9EB5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EF7A-43EC-461A-A47C-08841E1E2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6FFB-2571-4440-AE64-08EBBB3AECEA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A46E-8E8B-4DBB-BAEB-727BBE1B2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6873-42AA-4909-AEEA-BD94EEAB8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342A-2F2A-42B9-AB09-16FC8B43B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57E5C-B221-4926-A3E0-464AC4A37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75576"/>
            <a:ext cx="6819230" cy="615377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37446602-A00F-40C5-A4EA-792C922C8CC3}"/>
              </a:ext>
            </a:extLst>
          </p:cNvPr>
          <p:cNvSpPr/>
          <p:nvPr/>
        </p:nvSpPr>
        <p:spPr>
          <a:xfrm>
            <a:off x="2514600" y="704851"/>
            <a:ext cx="241875" cy="2552700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1BCDF-1499-4DA7-9A10-B00053923150}"/>
              </a:ext>
            </a:extLst>
          </p:cNvPr>
          <p:cNvSpPr txBox="1"/>
          <p:nvPr/>
        </p:nvSpPr>
        <p:spPr>
          <a:xfrm>
            <a:off x="485775" y="2013675"/>
            <a:ext cx="2014268" cy="54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da-DK" dirty="0"/>
              <a:t>Preview mode selection buttons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9B302-3F7A-43DF-AADA-A6682F7DA6FB}"/>
              </a:ext>
            </a:extLst>
          </p:cNvPr>
          <p:cNvCxnSpPr>
            <a:cxnSpLocks/>
          </p:cNvCxnSpPr>
          <p:nvPr/>
        </p:nvCxnSpPr>
        <p:spPr>
          <a:xfrm flipH="1">
            <a:off x="592853" y="1979544"/>
            <a:ext cx="1840516" cy="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E3B2DE0E-1F6A-43B7-A38B-D6A52C75313E}"/>
              </a:ext>
            </a:extLst>
          </p:cNvPr>
          <p:cNvSpPr/>
          <p:nvPr/>
        </p:nvSpPr>
        <p:spPr>
          <a:xfrm rot="16200000">
            <a:off x="6249585" y="3433935"/>
            <a:ext cx="241875" cy="5699356"/>
          </a:xfrm>
          <a:prstGeom prst="lef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54A2E-0E8D-4053-BCB7-8ABD45B8CD00}"/>
              </a:ext>
            </a:extLst>
          </p:cNvPr>
          <p:cNvSpPr txBox="1"/>
          <p:nvPr/>
        </p:nvSpPr>
        <p:spPr>
          <a:xfrm>
            <a:off x="6370522" y="6337876"/>
            <a:ext cx="2597072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da-DK" dirty="0"/>
              <a:t>Simulated prevew in the selected mode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E0F5EC-D5DF-4A1C-8FB0-030429FA6593}"/>
              </a:ext>
            </a:extLst>
          </p:cNvPr>
          <p:cNvCxnSpPr>
            <a:cxnSpLocks/>
          </p:cNvCxnSpPr>
          <p:nvPr/>
        </p:nvCxnSpPr>
        <p:spPr>
          <a:xfrm>
            <a:off x="6375288" y="6320815"/>
            <a:ext cx="0" cy="451460"/>
          </a:xfrm>
          <a:prstGeom prst="straightConnector1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3C15A-D420-48C9-8C1A-E61DE75DC122}"/>
              </a:ext>
            </a:extLst>
          </p:cNvPr>
          <p:cNvSpPr/>
          <p:nvPr/>
        </p:nvSpPr>
        <p:spPr>
          <a:xfrm>
            <a:off x="361951" y="0"/>
            <a:ext cx="9315450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Maybach</dc:creator>
  <cp:lastModifiedBy>Karl Maybach</cp:lastModifiedBy>
  <cp:revision>1</cp:revision>
  <dcterms:created xsi:type="dcterms:W3CDTF">2017-08-25T13:33:29Z</dcterms:created>
  <dcterms:modified xsi:type="dcterms:W3CDTF">2017-08-25T13:33:49Z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kamaybac@microsoft.com</vt:lpwstr>
  </property>
  <property fmtid="{D5CDD505-2E9C-101B-9397-08002B2CF9AE}" pid="6" name="MSIP_Label_f42aa342-8706-4288-bd11-ebb85995028c_SetDate">
    <vt:lpwstr>2017-08-25T15:33:46.4993086+02:00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