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E47A7-61C6-4995-8CC6-65529DA0F42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FD03A-71C0-405C-91EB-B4F8513FFE8B}">
      <dgm:prSet phldrT="[Text]"/>
      <dgm:spPr/>
      <dgm:t>
        <a:bodyPr/>
        <a:lstStyle/>
        <a:p>
          <a:r>
            <a:rPr lang="en-US" dirty="0"/>
            <a:t>Super Venue</a:t>
          </a:r>
        </a:p>
      </dgm:t>
    </dgm:pt>
    <dgm:pt modelId="{6286452F-7C9C-4B7F-A080-0AC96BD00427}" type="parTrans" cxnId="{B53F72DB-4AB2-4DA6-B5B4-B3C67E059F9B}">
      <dgm:prSet/>
      <dgm:spPr/>
      <dgm:t>
        <a:bodyPr/>
        <a:lstStyle/>
        <a:p>
          <a:endParaRPr lang="en-US"/>
        </a:p>
      </dgm:t>
    </dgm:pt>
    <dgm:pt modelId="{726D965D-A1C1-40C9-9F7B-0D97748D6C0B}" type="sibTrans" cxnId="{B53F72DB-4AB2-4DA6-B5B4-B3C67E059F9B}">
      <dgm:prSet/>
      <dgm:spPr/>
      <dgm:t>
        <a:bodyPr/>
        <a:lstStyle/>
        <a:p>
          <a:endParaRPr lang="en-US"/>
        </a:p>
      </dgm:t>
    </dgm:pt>
    <dgm:pt modelId="{950EFECA-CF8E-4933-AF8B-50F71869D1A9}">
      <dgm:prSet phldrT="[Text]"/>
      <dgm:spPr/>
      <dgm:t>
        <a:bodyPr/>
        <a:lstStyle/>
        <a:p>
          <a:r>
            <a:rPr lang="en-US" dirty="0"/>
            <a:t>Sub Venue</a:t>
          </a:r>
        </a:p>
      </dgm:t>
    </dgm:pt>
    <dgm:pt modelId="{C5E563CD-14D1-4613-B98F-201724747196}" type="parTrans" cxnId="{04D6901C-FB89-49AA-9601-872CBC8A0B19}">
      <dgm:prSet/>
      <dgm:spPr/>
      <dgm:t>
        <a:bodyPr/>
        <a:lstStyle/>
        <a:p>
          <a:endParaRPr lang="en-US"/>
        </a:p>
      </dgm:t>
    </dgm:pt>
    <dgm:pt modelId="{B354240A-8C31-4F2F-B9FA-F6FC94D6D7B4}" type="sibTrans" cxnId="{04D6901C-FB89-49AA-9601-872CBC8A0B19}">
      <dgm:prSet/>
      <dgm:spPr/>
      <dgm:t>
        <a:bodyPr/>
        <a:lstStyle/>
        <a:p>
          <a:endParaRPr lang="en-US"/>
        </a:p>
      </dgm:t>
    </dgm:pt>
    <dgm:pt modelId="{72D942BE-BDDE-49D8-A66D-41BDFE95CEAA}">
      <dgm:prSet phldrT="[Text]"/>
      <dgm:spPr/>
      <dgm:t>
        <a:bodyPr/>
        <a:lstStyle/>
        <a:p>
          <a:r>
            <a:rPr lang="en-US" dirty="0"/>
            <a:t>Building</a:t>
          </a:r>
        </a:p>
      </dgm:t>
    </dgm:pt>
    <dgm:pt modelId="{3101E698-BC8F-4D8A-A6E8-AA4A55F33104}" type="parTrans" cxnId="{57B00BF1-B6DA-4A40-B513-179A7C957727}">
      <dgm:prSet/>
      <dgm:spPr/>
      <dgm:t>
        <a:bodyPr/>
        <a:lstStyle/>
        <a:p>
          <a:endParaRPr lang="en-US"/>
        </a:p>
      </dgm:t>
    </dgm:pt>
    <dgm:pt modelId="{6013A69F-96F2-4DA9-9326-581A534292D1}" type="sibTrans" cxnId="{57B00BF1-B6DA-4A40-B513-179A7C957727}">
      <dgm:prSet/>
      <dgm:spPr/>
      <dgm:t>
        <a:bodyPr/>
        <a:lstStyle/>
        <a:p>
          <a:endParaRPr lang="en-US"/>
        </a:p>
      </dgm:t>
    </dgm:pt>
    <dgm:pt modelId="{C68D3177-93B1-4E5C-96A1-2173EEFFF93F}">
      <dgm:prSet phldrT="[Text]"/>
      <dgm:spPr/>
      <dgm:t>
        <a:bodyPr/>
        <a:lstStyle/>
        <a:p>
          <a:r>
            <a:rPr lang="en-US" dirty="0"/>
            <a:t>Building</a:t>
          </a:r>
        </a:p>
      </dgm:t>
    </dgm:pt>
    <dgm:pt modelId="{167CF7CE-3791-4675-A631-E4C30BF7F515}" type="parTrans" cxnId="{CA7F002E-D461-4E18-8462-388807FD9C4A}">
      <dgm:prSet/>
      <dgm:spPr/>
      <dgm:t>
        <a:bodyPr/>
        <a:lstStyle/>
        <a:p>
          <a:endParaRPr lang="en-US"/>
        </a:p>
      </dgm:t>
    </dgm:pt>
    <dgm:pt modelId="{93AB0494-94F6-4D80-81F2-D58BF2964A05}" type="sibTrans" cxnId="{CA7F002E-D461-4E18-8462-388807FD9C4A}">
      <dgm:prSet/>
      <dgm:spPr/>
      <dgm:t>
        <a:bodyPr/>
        <a:lstStyle/>
        <a:p>
          <a:endParaRPr lang="en-US"/>
        </a:p>
      </dgm:t>
    </dgm:pt>
    <dgm:pt modelId="{E2E70966-C2F2-444C-B9E0-6D4697316895}">
      <dgm:prSet phldrT="[Text]"/>
      <dgm:spPr/>
      <dgm:t>
        <a:bodyPr/>
        <a:lstStyle/>
        <a:p>
          <a:r>
            <a:rPr lang="en-US" dirty="0"/>
            <a:t>Room</a:t>
          </a:r>
        </a:p>
      </dgm:t>
    </dgm:pt>
    <dgm:pt modelId="{5D9ACD9A-2188-4436-A4A0-0D96ECCD7778}" type="parTrans" cxnId="{D86278DA-D2DD-48E8-9E22-A57A0A15F138}">
      <dgm:prSet/>
      <dgm:spPr/>
      <dgm:t>
        <a:bodyPr/>
        <a:lstStyle/>
        <a:p>
          <a:endParaRPr lang="en-US"/>
        </a:p>
      </dgm:t>
    </dgm:pt>
    <dgm:pt modelId="{F2E96145-69BE-4FB2-B622-3EB42D2C5F8C}" type="sibTrans" cxnId="{D86278DA-D2DD-48E8-9E22-A57A0A15F138}">
      <dgm:prSet/>
      <dgm:spPr/>
      <dgm:t>
        <a:bodyPr/>
        <a:lstStyle/>
        <a:p>
          <a:endParaRPr lang="en-US"/>
        </a:p>
      </dgm:t>
    </dgm:pt>
    <dgm:pt modelId="{AF362DD4-00B7-4DE3-87DA-00BCD9EA8C65}">
      <dgm:prSet phldrT="[Text]"/>
      <dgm:spPr/>
      <dgm:t>
        <a:bodyPr/>
        <a:lstStyle/>
        <a:p>
          <a:r>
            <a:rPr lang="en-US" dirty="0"/>
            <a:t>Room</a:t>
          </a:r>
        </a:p>
      </dgm:t>
    </dgm:pt>
    <dgm:pt modelId="{FED9042E-41C0-4815-8436-D96CB90E6CC1}" type="parTrans" cxnId="{825F66E4-518B-4055-B192-64E8FFBB9C0A}">
      <dgm:prSet/>
      <dgm:spPr/>
      <dgm:t>
        <a:bodyPr/>
        <a:lstStyle/>
        <a:p>
          <a:endParaRPr lang="en-US"/>
        </a:p>
      </dgm:t>
    </dgm:pt>
    <dgm:pt modelId="{641DBF8A-8B93-4881-B217-6B9B10DE2EDA}" type="sibTrans" cxnId="{825F66E4-518B-4055-B192-64E8FFBB9C0A}">
      <dgm:prSet/>
      <dgm:spPr/>
      <dgm:t>
        <a:bodyPr/>
        <a:lstStyle/>
        <a:p>
          <a:endParaRPr lang="en-US"/>
        </a:p>
      </dgm:t>
    </dgm:pt>
    <dgm:pt modelId="{6E5F66D3-8BC4-4BDA-98E7-BA1B0911417C}">
      <dgm:prSet phldrT="[Text]"/>
      <dgm:spPr/>
      <dgm:t>
        <a:bodyPr/>
        <a:lstStyle/>
        <a:p>
          <a:r>
            <a:rPr lang="en-US" dirty="0"/>
            <a:t>Room Layout</a:t>
          </a:r>
        </a:p>
      </dgm:t>
    </dgm:pt>
    <dgm:pt modelId="{6095581B-58E8-4B8F-A841-8AE3CA18AF86}" type="parTrans" cxnId="{2FB33244-D6FC-4B86-BAA2-8E6242853617}">
      <dgm:prSet/>
      <dgm:spPr/>
      <dgm:t>
        <a:bodyPr/>
        <a:lstStyle/>
        <a:p>
          <a:endParaRPr lang="en-US"/>
        </a:p>
      </dgm:t>
    </dgm:pt>
    <dgm:pt modelId="{5ACAB2C8-247A-4C7E-8819-B3BBC599CFAD}" type="sibTrans" cxnId="{2FB33244-D6FC-4B86-BAA2-8E6242853617}">
      <dgm:prSet/>
      <dgm:spPr/>
      <dgm:t>
        <a:bodyPr/>
        <a:lstStyle/>
        <a:p>
          <a:endParaRPr lang="en-US"/>
        </a:p>
      </dgm:t>
    </dgm:pt>
    <dgm:pt modelId="{0E8D14B4-2C48-4508-893D-FADD074F201C}">
      <dgm:prSet phldrT="[Text]"/>
      <dgm:spPr/>
      <dgm:t>
        <a:bodyPr/>
        <a:lstStyle/>
        <a:p>
          <a:r>
            <a:rPr lang="en-US" dirty="0"/>
            <a:t>Room Layout</a:t>
          </a:r>
        </a:p>
      </dgm:t>
    </dgm:pt>
    <dgm:pt modelId="{38304330-AF0A-4AFA-A804-6C0CE463FC2A}" type="parTrans" cxnId="{03360790-4D78-4E82-B263-596D265518CF}">
      <dgm:prSet/>
      <dgm:spPr/>
      <dgm:t>
        <a:bodyPr/>
        <a:lstStyle/>
        <a:p>
          <a:endParaRPr lang="en-US"/>
        </a:p>
      </dgm:t>
    </dgm:pt>
    <dgm:pt modelId="{43592179-5744-45FF-9924-FB15F2A3E4E6}" type="sibTrans" cxnId="{03360790-4D78-4E82-B263-596D265518CF}">
      <dgm:prSet/>
      <dgm:spPr/>
      <dgm:t>
        <a:bodyPr/>
        <a:lstStyle/>
        <a:p>
          <a:endParaRPr lang="en-US"/>
        </a:p>
      </dgm:t>
    </dgm:pt>
    <dgm:pt modelId="{E1592AE0-683A-4077-84C2-A3794B6A1B19}">
      <dgm:prSet phldrT="[Text]"/>
      <dgm:spPr/>
      <dgm:t>
        <a:bodyPr/>
        <a:lstStyle/>
        <a:p>
          <a:r>
            <a:rPr lang="en-US" dirty="0"/>
            <a:t>Room Layout</a:t>
          </a:r>
        </a:p>
      </dgm:t>
    </dgm:pt>
    <dgm:pt modelId="{6B27F52A-EEEE-4295-873E-A8A8356B19EE}" type="parTrans" cxnId="{62B02C82-AC59-4C3C-893A-C45BA05B274E}">
      <dgm:prSet/>
      <dgm:spPr/>
      <dgm:t>
        <a:bodyPr/>
        <a:lstStyle/>
        <a:p>
          <a:endParaRPr lang="en-US"/>
        </a:p>
      </dgm:t>
    </dgm:pt>
    <dgm:pt modelId="{8F6B4203-A8BE-4414-A08F-631899FF1744}" type="sibTrans" cxnId="{62B02C82-AC59-4C3C-893A-C45BA05B274E}">
      <dgm:prSet/>
      <dgm:spPr/>
      <dgm:t>
        <a:bodyPr/>
        <a:lstStyle/>
        <a:p>
          <a:endParaRPr lang="en-US"/>
        </a:p>
      </dgm:t>
    </dgm:pt>
    <dgm:pt modelId="{686E9CE8-12A5-4CF1-A91A-AB25147BA008}">
      <dgm:prSet phldrT="[Text]"/>
      <dgm:spPr/>
      <dgm:t>
        <a:bodyPr/>
        <a:lstStyle/>
        <a:p>
          <a:r>
            <a:rPr lang="en-US" dirty="0"/>
            <a:t>Room Layout</a:t>
          </a:r>
        </a:p>
      </dgm:t>
    </dgm:pt>
    <dgm:pt modelId="{52D4CC30-9553-458B-B081-A3AE26EBC327}" type="parTrans" cxnId="{12E9153F-9512-46DD-AD31-F29B30181E52}">
      <dgm:prSet/>
      <dgm:spPr/>
      <dgm:t>
        <a:bodyPr/>
        <a:lstStyle/>
        <a:p>
          <a:endParaRPr lang="en-US"/>
        </a:p>
      </dgm:t>
    </dgm:pt>
    <dgm:pt modelId="{C19D18DC-F35D-4036-AE97-D2C31754AFA8}" type="sibTrans" cxnId="{12E9153F-9512-46DD-AD31-F29B30181E52}">
      <dgm:prSet/>
      <dgm:spPr/>
      <dgm:t>
        <a:bodyPr/>
        <a:lstStyle/>
        <a:p>
          <a:endParaRPr lang="en-US"/>
        </a:p>
      </dgm:t>
    </dgm:pt>
    <dgm:pt modelId="{8DBE5F56-8B76-4117-A1B0-AC9248A60AA4}">
      <dgm:prSet phldrT="[Text]"/>
      <dgm:spPr/>
      <dgm:t>
        <a:bodyPr/>
        <a:lstStyle/>
        <a:p>
          <a:r>
            <a:rPr lang="en-US" dirty="0"/>
            <a:t>Room</a:t>
          </a:r>
        </a:p>
      </dgm:t>
    </dgm:pt>
    <dgm:pt modelId="{3022FE31-39C3-4CCF-ADF7-1850F3F9A190}" type="parTrans" cxnId="{BD58B8A7-3379-4903-B2F2-1DBF3CC16A42}">
      <dgm:prSet/>
      <dgm:spPr/>
      <dgm:t>
        <a:bodyPr/>
        <a:lstStyle/>
        <a:p>
          <a:endParaRPr lang="en-US"/>
        </a:p>
      </dgm:t>
    </dgm:pt>
    <dgm:pt modelId="{2F033E5B-E971-4BBD-A598-A54BF336EF8E}" type="sibTrans" cxnId="{BD58B8A7-3379-4903-B2F2-1DBF3CC16A42}">
      <dgm:prSet/>
      <dgm:spPr/>
      <dgm:t>
        <a:bodyPr/>
        <a:lstStyle/>
        <a:p>
          <a:endParaRPr lang="en-US"/>
        </a:p>
      </dgm:t>
    </dgm:pt>
    <dgm:pt modelId="{143DCC7B-37E7-414F-94C1-B5FFA33C52E6}">
      <dgm:prSet phldrT="[Text]"/>
      <dgm:spPr/>
      <dgm:t>
        <a:bodyPr/>
        <a:lstStyle/>
        <a:p>
          <a:r>
            <a:rPr lang="en-US" dirty="0"/>
            <a:t>Room Layout</a:t>
          </a:r>
        </a:p>
      </dgm:t>
    </dgm:pt>
    <dgm:pt modelId="{D7B88C81-7434-4ABB-9526-9AC30F8EF3D7}" type="parTrans" cxnId="{2FD23EC7-DA28-4FB3-8301-8EAF8813F10C}">
      <dgm:prSet/>
      <dgm:spPr/>
      <dgm:t>
        <a:bodyPr/>
        <a:lstStyle/>
        <a:p>
          <a:endParaRPr lang="en-US"/>
        </a:p>
      </dgm:t>
    </dgm:pt>
    <dgm:pt modelId="{954F4504-EE9B-44AD-84A7-5755EDDD0993}" type="sibTrans" cxnId="{2FD23EC7-DA28-4FB3-8301-8EAF8813F10C}">
      <dgm:prSet/>
      <dgm:spPr/>
      <dgm:t>
        <a:bodyPr/>
        <a:lstStyle/>
        <a:p>
          <a:endParaRPr lang="en-US"/>
        </a:p>
      </dgm:t>
    </dgm:pt>
    <dgm:pt modelId="{B3D6F652-1E49-4602-BB7E-1BAD85C81815}">
      <dgm:prSet phldrT="[Text]"/>
      <dgm:spPr/>
      <dgm:t>
        <a:bodyPr/>
        <a:lstStyle/>
        <a:p>
          <a:r>
            <a:rPr lang="en-US" dirty="0"/>
            <a:t>Room Layout</a:t>
          </a:r>
        </a:p>
      </dgm:t>
    </dgm:pt>
    <dgm:pt modelId="{D15DB9D8-6066-4968-B129-A28655177AD6}" type="parTrans" cxnId="{395D5794-DAB1-45B7-BC24-B0154C914CC4}">
      <dgm:prSet/>
      <dgm:spPr/>
      <dgm:t>
        <a:bodyPr/>
        <a:lstStyle/>
        <a:p>
          <a:endParaRPr lang="en-US"/>
        </a:p>
      </dgm:t>
    </dgm:pt>
    <dgm:pt modelId="{16F560CB-392C-4DBF-AF93-07F9A874D3BC}" type="sibTrans" cxnId="{395D5794-DAB1-45B7-BC24-B0154C914CC4}">
      <dgm:prSet/>
      <dgm:spPr/>
      <dgm:t>
        <a:bodyPr/>
        <a:lstStyle/>
        <a:p>
          <a:endParaRPr lang="en-US"/>
        </a:p>
      </dgm:t>
    </dgm:pt>
    <dgm:pt modelId="{98A4B147-CA19-45C4-AA05-DDC25739FA3D}">
      <dgm:prSet phldrT="[Text]"/>
      <dgm:spPr/>
      <dgm:t>
        <a:bodyPr/>
        <a:lstStyle/>
        <a:p>
          <a:r>
            <a:rPr lang="en-US" dirty="0"/>
            <a:t>Room</a:t>
          </a:r>
        </a:p>
      </dgm:t>
    </dgm:pt>
    <dgm:pt modelId="{A4C1E8B6-C91A-499A-88B4-EFC4F07D5AA4}" type="parTrans" cxnId="{E83F099C-A5BB-481F-80BB-0EEE6ADA578A}">
      <dgm:prSet/>
      <dgm:spPr/>
      <dgm:t>
        <a:bodyPr/>
        <a:lstStyle/>
        <a:p>
          <a:endParaRPr lang="en-US"/>
        </a:p>
      </dgm:t>
    </dgm:pt>
    <dgm:pt modelId="{01FF35CD-BA51-4DC5-BDD0-24DDE5EFE202}" type="sibTrans" cxnId="{E83F099C-A5BB-481F-80BB-0EEE6ADA578A}">
      <dgm:prSet/>
      <dgm:spPr/>
      <dgm:t>
        <a:bodyPr/>
        <a:lstStyle/>
        <a:p>
          <a:endParaRPr lang="en-US"/>
        </a:p>
      </dgm:t>
    </dgm:pt>
    <dgm:pt modelId="{111FF664-3AE9-4689-9EE7-EFA13D2FEB95}">
      <dgm:prSet phldrT="[Text]"/>
      <dgm:spPr/>
      <dgm:t>
        <a:bodyPr/>
        <a:lstStyle/>
        <a:p>
          <a:r>
            <a:rPr lang="en-US" dirty="0"/>
            <a:t>Room Layout</a:t>
          </a:r>
        </a:p>
      </dgm:t>
    </dgm:pt>
    <dgm:pt modelId="{1A08F2DE-A070-4C35-85D6-851E92DD2840}" type="parTrans" cxnId="{41B57422-37CA-4807-8221-BCCD7C31E001}">
      <dgm:prSet/>
      <dgm:spPr/>
      <dgm:t>
        <a:bodyPr/>
        <a:lstStyle/>
        <a:p>
          <a:endParaRPr lang="en-US"/>
        </a:p>
      </dgm:t>
    </dgm:pt>
    <dgm:pt modelId="{50A4D2F7-E494-498C-8C27-93B905909CF7}" type="sibTrans" cxnId="{41B57422-37CA-4807-8221-BCCD7C31E001}">
      <dgm:prSet/>
      <dgm:spPr/>
      <dgm:t>
        <a:bodyPr/>
        <a:lstStyle/>
        <a:p>
          <a:endParaRPr lang="en-US"/>
        </a:p>
      </dgm:t>
    </dgm:pt>
    <dgm:pt modelId="{F379D2CF-5A7D-4B2E-8892-CDD944794E82}">
      <dgm:prSet phldrT="[Text]"/>
      <dgm:spPr/>
      <dgm:t>
        <a:bodyPr/>
        <a:lstStyle/>
        <a:p>
          <a:r>
            <a:rPr lang="en-US" dirty="0"/>
            <a:t>Room Layout</a:t>
          </a:r>
        </a:p>
      </dgm:t>
    </dgm:pt>
    <dgm:pt modelId="{BCEFCA3C-BB6C-4C7A-A7E7-A8BB6BFBAA85}" type="parTrans" cxnId="{856433D0-4DC5-4980-A317-3E2D5E45984E}">
      <dgm:prSet/>
      <dgm:spPr/>
      <dgm:t>
        <a:bodyPr/>
        <a:lstStyle/>
        <a:p>
          <a:endParaRPr lang="en-US"/>
        </a:p>
      </dgm:t>
    </dgm:pt>
    <dgm:pt modelId="{DA27A5D9-D803-4FFD-96B1-38F0053A52BE}" type="sibTrans" cxnId="{856433D0-4DC5-4980-A317-3E2D5E45984E}">
      <dgm:prSet/>
      <dgm:spPr/>
      <dgm:t>
        <a:bodyPr/>
        <a:lstStyle/>
        <a:p>
          <a:endParaRPr lang="en-US"/>
        </a:p>
      </dgm:t>
    </dgm:pt>
    <dgm:pt modelId="{2B338D2E-D8B9-4CAE-A7E2-60034F71915B}" type="pres">
      <dgm:prSet presAssocID="{9F8E47A7-61C6-4995-8CC6-65529DA0F4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275C90-D17C-4D0B-92DF-F5634FE95209}" type="pres">
      <dgm:prSet presAssocID="{668FD03A-71C0-405C-91EB-B4F8513FFE8B}" presName="hierRoot1" presStyleCnt="0"/>
      <dgm:spPr/>
    </dgm:pt>
    <dgm:pt modelId="{AB7F4E75-F633-4F9E-826E-56EF10EEC6D9}" type="pres">
      <dgm:prSet presAssocID="{668FD03A-71C0-405C-91EB-B4F8513FFE8B}" presName="composite" presStyleCnt="0"/>
      <dgm:spPr/>
    </dgm:pt>
    <dgm:pt modelId="{DEE6DC37-44FA-4265-A25A-FB265E5077FF}" type="pres">
      <dgm:prSet presAssocID="{668FD03A-71C0-405C-91EB-B4F8513FFE8B}" presName="background" presStyleLbl="node0" presStyleIdx="0" presStyleCnt="1"/>
      <dgm:spPr/>
    </dgm:pt>
    <dgm:pt modelId="{85A54E96-B802-49F1-95BA-3F16573902B2}" type="pres">
      <dgm:prSet presAssocID="{668FD03A-71C0-405C-91EB-B4F8513FFE8B}" presName="text" presStyleLbl="fgAcc0" presStyleIdx="0" presStyleCnt="1">
        <dgm:presLayoutVars>
          <dgm:chPref val="3"/>
        </dgm:presLayoutVars>
      </dgm:prSet>
      <dgm:spPr/>
    </dgm:pt>
    <dgm:pt modelId="{534A0A33-7D18-47E4-8B8D-C9F3287FD0BC}" type="pres">
      <dgm:prSet presAssocID="{668FD03A-71C0-405C-91EB-B4F8513FFE8B}" presName="hierChild2" presStyleCnt="0"/>
      <dgm:spPr/>
    </dgm:pt>
    <dgm:pt modelId="{147312CC-C0EC-40F8-A025-6A358695C8F1}" type="pres">
      <dgm:prSet presAssocID="{C5E563CD-14D1-4613-B98F-201724747196}" presName="Name10" presStyleLbl="parChTrans1D2" presStyleIdx="0" presStyleCnt="1"/>
      <dgm:spPr/>
    </dgm:pt>
    <dgm:pt modelId="{4EF38B9B-2314-424C-9A06-2B2137934D73}" type="pres">
      <dgm:prSet presAssocID="{950EFECA-CF8E-4933-AF8B-50F71869D1A9}" presName="hierRoot2" presStyleCnt="0"/>
      <dgm:spPr/>
    </dgm:pt>
    <dgm:pt modelId="{DE2190B6-842C-46B6-AC42-6E78462EB42D}" type="pres">
      <dgm:prSet presAssocID="{950EFECA-CF8E-4933-AF8B-50F71869D1A9}" presName="composite2" presStyleCnt="0"/>
      <dgm:spPr/>
    </dgm:pt>
    <dgm:pt modelId="{F213FC26-414A-434C-9E47-2914EFAF1B4A}" type="pres">
      <dgm:prSet presAssocID="{950EFECA-CF8E-4933-AF8B-50F71869D1A9}" presName="background2" presStyleLbl="node2" presStyleIdx="0" presStyleCnt="1"/>
      <dgm:spPr/>
    </dgm:pt>
    <dgm:pt modelId="{449D58C8-316D-4D9D-B706-5EEC49ECA4B1}" type="pres">
      <dgm:prSet presAssocID="{950EFECA-CF8E-4933-AF8B-50F71869D1A9}" presName="text2" presStyleLbl="fgAcc2" presStyleIdx="0" presStyleCnt="1">
        <dgm:presLayoutVars>
          <dgm:chPref val="3"/>
        </dgm:presLayoutVars>
      </dgm:prSet>
      <dgm:spPr/>
    </dgm:pt>
    <dgm:pt modelId="{FD9D3143-E625-49D5-BB8E-4D0975F71F54}" type="pres">
      <dgm:prSet presAssocID="{950EFECA-CF8E-4933-AF8B-50F71869D1A9}" presName="hierChild3" presStyleCnt="0"/>
      <dgm:spPr/>
    </dgm:pt>
    <dgm:pt modelId="{EB238BA2-00D9-4700-A730-8A5995E792C9}" type="pres">
      <dgm:prSet presAssocID="{3101E698-BC8F-4D8A-A6E8-AA4A55F33104}" presName="Name17" presStyleLbl="parChTrans1D3" presStyleIdx="0" presStyleCnt="2"/>
      <dgm:spPr/>
    </dgm:pt>
    <dgm:pt modelId="{6994A30B-6917-48F3-BF7A-FBBBB699EE04}" type="pres">
      <dgm:prSet presAssocID="{72D942BE-BDDE-49D8-A66D-41BDFE95CEAA}" presName="hierRoot3" presStyleCnt="0"/>
      <dgm:spPr/>
    </dgm:pt>
    <dgm:pt modelId="{8DB99792-38EA-441D-AAA4-54AD08804FE1}" type="pres">
      <dgm:prSet presAssocID="{72D942BE-BDDE-49D8-A66D-41BDFE95CEAA}" presName="composite3" presStyleCnt="0"/>
      <dgm:spPr/>
    </dgm:pt>
    <dgm:pt modelId="{BD11510D-87FF-493F-9BB0-1532B0CAED70}" type="pres">
      <dgm:prSet presAssocID="{72D942BE-BDDE-49D8-A66D-41BDFE95CEAA}" presName="background3" presStyleLbl="node3" presStyleIdx="0" presStyleCnt="2"/>
      <dgm:spPr/>
    </dgm:pt>
    <dgm:pt modelId="{EDEC185B-27BF-445D-BDCF-F3A82832FAA9}" type="pres">
      <dgm:prSet presAssocID="{72D942BE-BDDE-49D8-A66D-41BDFE95CEAA}" presName="text3" presStyleLbl="fgAcc3" presStyleIdx="0" presStyleCnt="2">
        <dgm:presLayoutVars>
          <dgm:chPref val="3"/>
        </dgm:presLayoutVars>
      </dgm:prSet>
      <dgm:spPr/>
    </dgm:pt>
    <dgm:pt modelId="{12FD3F69-E480-44B1-B9B3-990424C0F70C}" type="pres">
      <dgm:prSet presAssocID="{72D942BE-BDDE-49D8-A66D-41BDFE95CEAA}" presName="hierChild4" presStyleCnt="0"/>
      <dgm:spPr/>
    </dgm:pt>
    <dgm:pt modelId="{FCED7F3E-9924-49F6-9E92-74D4B56789F4}" type="pres">
      <dgm:prSet presAssocID="{5D9ACD9A-2188-4436-A4A0-0D96ECCD7778}" presName="Name23" presStyleLbl="parChTrans1D4" presStyleIdx="0" presStyleCnt="12"/>
      <dgm:spPr/>
    </dgm:pt>
    <dgm:pt modelId="{A30C3A6E-3B3F-4ED8-8FBA-94E1ED43F2C3}" type="pres">
      <dgm:prSet presAssocID="{E2E70966-C2F2-444C-B9E0-6D4697316895}" presName="hierRoot4" presStyleCnt="0"/>
      <dgm:spPr/>
    </dgm:pt>
    <dgm:pt modelId="{E644435E-CE36-483F-A80B-9ED5B5F9BF08}" type="pres">
      <dgm:prSet presAssocID="{E2E70966-C2F2-444C-B9E0-6D4697316895}" presName="composite4" presStyleCnt="0"/>
      <dgm:spPr/>
    </dgm:pt>
    <dgm:pt modelId="{CEDDAFD1-1710-4E24-B366-CC6F6D397DD3}" type="pres">
      <dgm:prSet presAssocID="{E2E70966-C2F2-444C-B9E0-6D4697316895}" presName="background4" presStyleLbl="node4" presStyleIdx="0" presStyleCnt="12"/>
      <dgm:spPr/>
    </dgm:pt>
    <dgm:pt modelId="{70BA5013-8C4B-46A7-8585-1CEB3D5E08FD}" type="pres">
      <dgm:prSet presAssocID="{E2E70966-C2F2-444C-B9E0-6D4697316895}" presName="text4" presStyleLbl="fgAcc4" presStyleIdx="0" presStyleCnt="12">
        <dgm:presLayoutVars>
          <dgm:chPref val="3"/>
        </dgm:presLayoutVars>
      </dgm:prSet>
      <dgm:spPr/>
    </dgm:pt>
    <dgm:pt modelId="{F828E295-9CDC-4A73-B4F9-377025C2CF76}" type="pres">
      <dgm:prSet presAssocID="{E2E70966-C2F2-444C-B9E0-6D4697316895}" presName="hierChild5" presStyleCnt="0"/>
      <dgm:spPr/>
    </dgm:pt>
    <dgm:pt modelId="{3D50CB38-4B82-450F-AD38-FD120C0F11D6}" type="pres">
      <dgm:prSet presAssocID="{6B27F52A-EEEE-4295-873E-A8A8356B19EE}" presName="Name23" presStyleLbl="parChTrans1D4" presStyleIdx="1" presStyleCnt="12"/>
      <dgm:spPr/>
    </dgm:pt>
    <dgm:pt modelId="{099B99F5-AB72-42DA-ADBE-BCD8143F6CB1}" type="pres">
      <dgm:prSet presAssocID="{E1592AE0-683A-4077-84C2-A3794B6A1B19}" presName="hierRoot4" presStyleCnt="0"/>
      <dgm:spPr/>
    </dgm:pt>
    <dgm:pt modelId="{71130E53-1BE2-4A3B-A26D-ED81FC498C9B}" type="pres">
      <dgm:prSet presAssocID="{E1592AE0-683A-4077-84C2-A3794B6A1B19}" presName="composite4" presStyleCnt="0"/>
      <dgm:spPr/>
    </dgm:pt>
    <dgm:pt modelId="{06D21D5F-C15E-4FBD-8FFD-F171FD326861}" type="pres">
      <dgm:prSet presAssocID="{E1592AE0-683A-4077-84C2-A3794B6A1B19}" presName="background4" presStyleLbl="node4" presStyleIdx="1" presStyleCnt="12"/>
      <dgm:spPr/>
    </dgm:pt>
    <dgm:pt modelId="{F49741DE-2F87-4E7F-941C-22D04A5B9606}" type="pres">
      <dgm:prSet presAssocID="{E1592AE0-683A-4077-84C2-A3794B6A1B19}" presName="text4" presStyleLbl="fgAcc4" presStyleIdx="1" presStyleCnt="12">
        <dgm:presLayoutVars>
          <dgm:chPref val="3"/>
        </dgm:presLayoutVars>
      </dgm:prSet>
      <dgm:spPr/>
    </dgm:pt>
    <dgm:pt modelId="{6A569CDD-BA4E-4F22-9ABC-D20D696FC02D}" type="pres">
      <dgm:prSet presAssocID="{E1592AE0-683A-4077-84C2-A3794B6A1B19}" presName="hierChild5" presStyleCnt="0"/>
      <dgm:spPr/>
    </dgm:pt>
    <dgm:pt modelId="{3CD9DE1B-4EB8-4ACB-A1E7-47652DF12171}" type="pres">
      <dgm:prSet presAssocID="{52D4CC30-9553-458B-B081-A3AE26EBC327}" presName="Name23" presStyleLbl="parChTrans1D4" presStyleIdx="2" presStyleCnt="12"/>
      <dgm:spPr/>
    </dgm:pt>
    <dgm:pt modelId="{B31A7851-E4B5-42DB-9DB8-29F8B1027911}" type="pres">
      <dgm:prSet presAssocID="{686E9CE8-12A5-4CF1-A91A-AB25147BA008}" presName="hierRoot4" presStyleCnt="0"/>
      <dgm:spPr/>
    </dgm:pt>
    <dgm:pt modelId="{46CCE886-8D13-455A-B4A1-8815A52FAE14}" type="pres">
      <dgm:prSet presAssocID="{686E9CE8-12A5-4CF1-A91A-AB25147BA008}" presName="composite4" presStyleCnt="0"/>
      <dgm:spPr/>
    </dgm:pt>
    <dgm:pt modelId="{CB5DB6BA-EDF8-4530-8040-A54C47F04776}" type="pres">
      <dgm:prSet presAssocID="{686E9CE8-12A5-4CF1-A91A-AB25147BA008}" presName="background4" presStyleLbl="node4" presStyleIdx="2" presStyleCnt="12"/>
      <dgm:spPr/>
    </dgm:pt>
    <dgm:pt modelId="{55A51CAD-A14E-445D-A62D-CAAD6FB12162}" type="pres">
      <dgm:prSet presAssocID="{686E9CE8-12A5-4CF1-A91A-AB25147BA008}" presName="text4" presStyleLbl="fgAcc4" presStyleIdx="2" presStyleCnt="12">
        <dgm:presLayoutVars>
          <dgm:chPref val="3"/>
        </dgm:presLayoutVars>
      </dgm:prSet>
      <dgm:spPr/>
    </dgm:pt>
    <dgm:pt modelId="{5D91D29B-C9EA-415A-B0EA-CAE83970C879}" type="pres">
      <dgm:prSet presAssocID="{686E9CE8-12A5-4CF1-A91A-AB25147BA008}" presName="hierChild5" presStyleCnt="0"/>
      <dgm:spPr/>
    </dgm:pt>
    <dgm:pt modelId="{1F460097-10AF-4AC0-99DF-AC20EBE92F66}" type="pres">
      <dgm:prSet presAssocID="{FED9042E-41C0-4815-8436-D96CB90E6CC1}" presName="Name23" presStyleLbl="parChTrans1D4" presStyleIdx="3" presStyleCnt="12"/>
      <dgm:spPr/>
    </dgm:pt>
    <dgm:pt modelId="{29F4F86F-59B9-49D9-BE59-54DECCF92F80}" type="pres">
      <dgm:prSet presAssocID="{AF362DD4-00B7-4DE3-87DA-00BCD9EA8C65}" presName="hierRoot4" presStyleCnt="0"/>
      <dgm:spPr/>
    </dgm:pt>
    <dgm:pt modelId="{784DC417-36E9-49D8-828D-6AD16FB9143C}" type="pres">
      <dgm:prSet presAssocID="{AF362DD4-00B7-4DE3-87DA-00BCD9EA8C65}" presName="composite4" presStyleCnt="0"/>
      <dgm:spPr/>
    </dgm:pt>
    <dgm:pt modelId="{DB40DA30-6359-4287-B6C6-3C6DE4E8F3A3}" type="pres">
      <dgm:prSet presAssocID="{AF362DD4-00B7-4DE3-87DA-00BCD9EA8C65}" presName="background4" presStyleLbl="node4" presStyleIdx="3" presStyleCnt="12"/>
      <dgm:spPr/>
    </dgm:pt>
    <dgm:pt modelId="{9E8E4931-70A2-4179-AB68-D714ED3A6C10}" type="pres">
      <dgm:prSet presAssocID="{AF362DD4-00B7-4DE3-87DA-00BCD9EA8C65}" presName="text4" presStyleLbl="fgAcc4" presStyleIdx="3" presStyleCnt="12">
        <dgm:presLayoutVars>
          <dgm:chPref val="3"/>
        </dgm:presLayoutVars>
      </dgm:prSet>
      <dgm:spPr/>
    </dgm:pt>
    <dgm:pt modelId="{D6CF0113-9146-4211-B11B-68C8B86FC25E}" type="pres">
      <dgm:prSet presAssocID="{AF362DD4-00B7-4DE3-87DA-00BCD9EA8C65}" presName="hierChild5" presStyleCnt="0"/>
      <dgm:spPr/>
    </dgm:pt>
    <dgm:pt modelId="{8AEC6E24-97C1-4C49-9983-66C893F5072C}" type="pres">
      <dgm:prSet presAssocID="{6095581B-58E8-4B8F-A841-8AE3CA18AF86}" presName="Name23" presStyleLbl="parChTrans1D4" presStyleIdx="4" presStyleCnt="12"/>
      <dgm:spPr/>
    </dgm:pt>
    <dgm:pt modelId="{91B6FA20-462A-44DD-97AB-F920A2D214C4}" type="pres">
      <dgm:prSet presAssocID="{6E5F66D3-8BC4-4BDA-98E7-BA1B0911417C}" presName="hierRoot4" presStyleCnt="0"/>
      <dgm:spPr/>
    </dgm:pt>
    <dgm:pt modelId="{109F3059-AF7A-4062-8207-AC5EED624D88}" type="pres">
      <dgm:prSet presAssocID="{6E5F66D3-8BC4-4BDA-98E7-BA1B0911417C}" presName="composite4" presStyleCnt="0"/>
      <dgm:spPr/>
    </dgm:pt>
    <dgm:pt modelId="{19DB77E3-DFDD-4E09-BD99-F877301D7E80}" type="pres">
      <dgm:prSet presAssocID="{6E5F66D3-8BC4-4BDA-98E7-BA1B0911417C}" presName="background4" presStyleLbl="node4" presStyleIdx="4" presStyleCnt="12"/>
      <dgm:spPr/>
    </dgm:pt>
    <dgm:pt modelId="{3A5FCA03-1502-4071-BE1E-D74730D82F39}" type="pres">
      <dgm:prSet presAssocID="{6E5F66D3-8BC4-4BDA-98E7-BA1B0911417C}" presName="text4" presStyleLbl="fgAcc4" presStyleIdx="4" presStyleCnt="12">
        <dgm:presLayoutVars>
          <dgm:chPref val="3"/>
        </dgm:presLayoutVars>
      </dgm:prSet>
      <dgm:spPr/>
    </dgm:pt>
    <dgm:pt modelId="{4E05E48B-E9AF-4074-9599-65B09FB4748D}" type="pres">
      <dgm:prSet presAssocID="{6E5F66D3-8BC4-4BDA-98E7-BA1B0911417C}" presName="hierChild5" presStyleCnt="0"/>
      <dgm:spPr/>
    </dgm:pt>
    <dgm:pt modelId="{C62E1896-C990-4CBE-95E3-EED5A9B9A29F}" type="pres">
      <dgm:prSet presAssocID="{38304330-AF0A-4AFA-A804-6C0CE463FC2A}" presName="Name23" presStyleLbl="parChTrans1D4" presStyleIdx="5" presStyleCnt="12"/>
      <dgm:spPr/>
    </dgm:pt>
    <dgm:pt modelId="{67FE9351-D038-4F5C-8310-8DF4077689C9}" type="pres">
      <dgm:prSet presAssocID="{0E8D14B4-2C48-4508-893D-FADD074F201C}" presName="hierRoot4" presStyleCnt="0"/>
      <dgm:spPr/>
    </dgm:pt>
    <dgm:pt modelId="{40AF35F2-32BA-4A94-B999-1080B5C63C58}" type="pres">
      <dgm:prSet presAssocID="{0E8D14B4-2C48-4508-893D-FADD074F201C}" presName="composite4" presStyleCnt="0"/>
      <dgm:spPr/>
    </dgm:pt>
    <dgm:pt modelId="{0947945F-1710-4920-8144-24B9DF8D8345}" type="pres">
      <dgm:prSet presAssocID="{0E8D14B4-2C48-4508-893D-FADD074F201C}" presName="background4" presStyleLbl="node4" presStyleIdx="5" presStyleCnt="12"/>
      <dgm:spPr/>
    </dgm:pt>
    <dgm:pt modelId="{A4E7477A-34E4-44B2-9FC3-5DECEADD4FBE}" type="pres">
      <dgm:prSet presAssocID="{0E8D14B4-2C48-4508-893D-FADD074F201C}" presName="text4" presStyleLbl="fgAcc4" presStyleIdx="5" presStyleCnt="12">
        <dgm:presLayoutVars>
          <dgm:chPref val="3"/>
        </dgm:presLayoutVars>
      </dgm:prSet>
      <dgm:spPr/>
    </dgm:pt>
    <dgm:pt modelId="{D12E3CDE-17BC-42D3-8B6A-9E2EA5B9F48C}" type="pres">
      <dgm:prSet presAssocID="{0E8D14B4-2C48-4508-893D-FADD074F201C}" presName="hierChild5" presStyleCnt="0"/>
      <dgm:spPr/>
    </dgm:pt>
    <dgm:pt modelId="{F5CEFCBF-B652-4AB5-8893-FD2172CB1230}" type="pres">
      <dgm:prSet presAssocID="{167CF7CE-3791-4675-A631-E4C30BF7F515}" presName="Name17" presStyleLbl="parChTrans1D3" presStyleIdx="1" presStyleCnt="2"/>
      <dgm:spPr/>
    </dgm:pt>
    <dgm:pt modelId="{9A48E358-E53C-43AC-A68A-7B59F7542BFA}" type="pres">
      <dgm:prSet presAssocID="{C68D3177-93B1-4E5C-96A1-2173EEFFF93F}" presName="hierRoot3" presStyleCnt="0"/>
      <dgm:spPr/>
    </dgm:pt>
    <dgm:pt modelId="{A23D5266-2ACA-446F-9D0A-7D5708FAF1D7}" type="pres">
      <dgm:prSet presAssocID="{C68D3177-93B1-4E5C-96A1-2173EEFFF93F}" presName="composite3" presStyleCnt="0"/>
      <dgm:spPr/>
    </dgm:pt>
    <dgm:pt modelId="{A5FF32E4-CC4E-4237-8770-0710C278C072}" type="pres">
      <dgm:prSet presAssocID="{C68D3177-93B1-4E5C-96A1-2173EEFFF93F}" presName="background3" presStyleLbl="node3" presStyleIdx="1" presStyleCnt="2"/>
      <dgm:spPr/>
    </dgm:pt>
    <dgm:pt modelId="{05F220AD-A6F6-4497-AE13-22ADC2E99D23}" type="pres">
      <dgm:prSet presAssocID="{C68D3177-93B1-4E5C-96A1-2173EEFFF93F}" presName="text3" presStyleLbl="fgAcc3" presStyleIdx="1" presStyleCnt="2">
        <dgm:presLayoutVars>
          <dgm:chPref val="3"/>
        </dgm:presLayoutVars>
      </dgm:prSet>
      <dgm:spPr/>
    </dgm:pt>
    <dgm:pt modelId="{DFB17955-24C8-4672-BA03-926B448520AE}" type="pres">
      <dgm:prSet presAssocID="{C68D3177-93B1-4E5C-96A1-2173EEFFF93F}" presName="hierChild4" presStyleCnt="0"/>
      <dgm:spPr/>
    </dgm:pt>
    <dgm:pt modelId="{AED7F335-03F3-4264-813E-14FE0FDE0534}" type="pres">
      <dgm:prSet presAssocID="{3022FE31-39C3-4CCF-ADF7-1850F3F9A190}" presName="Name23" presStyleLbl="parChTrans1D4" presStyleIdx="6" presStyleCnt="12"/>
      <dgm:spPr/>
    </dgm:pt>
    <dgm:pt modelId="{8CBFA567-5574-4991-94FB-42297CC2C129}" type="pres">
      <dgm:prSet presAssocID="{8DBE5F56-8B76-4117-A1B0-AC9248A60AA4}" presName="hierRoot4" presStyleCnt="0"/>
      <dgm:spPr/>
    </dgm:pt>
    <dgm:pt modelId="{9EAA9813-6717-4B64-A48F-D7FEE24B0294}" type="pres">
      <dgm:prSet presAssocID="{8DBE5F56-8B76-4117-A1B0-AC9248A60AA4}" presName="composite4" presStyleCnt="0"/>
      <dgm:spPr/>
    </dgm:pt>
    <dgm:pt modelId="{752183BA-134A-4A8E-A1EA-9013E1BAB691}" type="pres">
      <dgm:prSet presAssocID="{8DBE5F56-8B76-4117-A1B0-AC9248A60AA4}" presName="background4" presStyleLbl="node4" presStyleIdx="6" presStyleCnt="12"/>
      <dgm:spPr/>
    </dgm:pt>
    <dgm:pt modelId="{322C4B36-D1CE-412A-9DD2-CE62202CAED2}" type="pres">
      <dgm:prSet presAssocID="{8DBE5F56-8B76-4117-A1B0-AC9248A60AA4}" presName="text4" presStyleLbl="fgAcc4" presStyleIdx="6" presStyleCnt="12">
        <dgm:presLayoutVars>
          <dgm:chPref val="3"/>
        </dgm:presLayoutVars>
      </dgm:prSet>
      <dgm:spPr/>
    </dgm:pt>
    <dgm:pt modelId="{2988E806-3496-4868-8880-7218AF5343F4}" type="pres">
      <dgm:prSet presAssocID="{8DBE5F56-8B76-4117-A1B0-AC9248A60AA4}" presName="hierChild5" presStyleCnt="0"/>
      <dgm:spPr/>
    </dgm:pt>
    <dgm:pt modelId="{F786D722-5FF5-4334-93DC-42692FB23D3A}" type="pres">
      <dgm:prSet presAssocID="{D7B88C81-7434-4ABB-9526-9AC30F8EF3D7}" presName="Name23" presStyleLbl="parChTrans1D4" presStyleIdx="7" presStyleCnt="12"/>
      <dgm:spPr/>
    </dgm:pt>
    <dgm:pt modelId="{360D28B4-D5FE-4A3F-A008-DD16F99D11FF}" type="pres">
      <dgm:prSet presAssocID="{143DCC7B-37E7-414F-94C1-B5FFA33C52E6}" presName="hierRoot4" presStyleCnt="0"/>
      <dgm:spPr/>
    </dgm:pt>
    <dgm:pt modelId="{22273BB9-141A-48F1-B367-E5280AB0AF47}" type="pres">
      <dgm:prSet presAssocID="{143DCC7B-37E7-414F-94C1-B5FFA33C52E6}" presName="composite4" presStyleCnt="0"/>
      <dgm:spPr/>
    </dgm:pt>
    <dgm:pt modelId="{AFF91CFB-288F-426D-9412-65CA621EE36F}" type="pres">
      <dgm:prSet presAssocID="{143DCC7B-37E7-414F-94C1-B5FFA33C52E6}" presName="background4" presStyleLbl="node4" presStyleIdx="7" presStyleCnt="12"/>
      <dgm:spPr/>
    </dgm:pt>
    <dgm:pt modelId="{76353F5A-B271-4652-AA79-2E9B37878D0B}" type="pres">
      <dgm:prSet presAssocID="{143DCC7B-37E7-414F-94C1-B5FFA33C52E6}" presName="text4" presStyleLbl="fgAcc4" presStyleIdx="7" presStyleCnt="12">
        <dgm:presLayoutVars>
          <dgm:chPref val="3"/>
        </dgm:presLayoutVars>
      </dgm:prSet>
      <dgm:spPr/>
    </dgm:pt>
    <dgm:pt modelId="{4FE93097-74F8-4662-947A-1B6EA5E3C710}" type="pres">
      <dgm:prSet presAssocID="{143DCC7B-37E7-414F-94C1-B5FFA33C52E6}" presName="hierChild5" presStyleCnt="0"/>
      <dgm:spPr/>
    </dgm:pt>
    <dgm:pt modelId="{FF0E24EE-3A7E-449F-9488-184B79ED7A1C}" type="pres">
      <dgm:prSet presAssocID="{D15DB9D8-6066-4968-B129-A28655177AD6}" presName="Name23" presStyleLbl="parChTrans1D4" presStyleIdx="8" presStyleCnt="12"/>
      <dgm:spPr/>
    </dgm:pt>
    <dgm:pt modelId="{B4F3335B-A802-4C1D-A7BB-29A7A1126B6C}" type="pres">
      <dgm:prSet presAssocID="{B3D6F652-1E49-4602-BB7E-1BAD85C81815}" presName="hierRoot4" presStyleCnt="0"/>
      <dgm:spPr/>
    </dgm:pt>
    <dgm:pt modelId="{28FF3622-48DB-407C-B055-6662167C8FBA}" type="pres">
      <dgm:prSet presAssocID="{B3D6F652-1E49-4602-BB7E-1BAD85C81815}" presName="composite4" presStyleCnt="0"/>
      <dgm:spPr/>
    </dgm:pt>
    <dgm:pt modelId="{B8D6E10E-F0C5-45F9-99B4-6D6119AB3919}" type="pres">
      <dgm:prSet presAssocID="{B3D6F652-1E49-4602-BB7E-1BAD85C81815}" presName="background4" presStyleLbl="node4" presStyleIdx="8" presStyleCnt="12"/>
      <dgm:spPr/>
    </dgm:pt>
    <dgm:pt modelId="{D1830E41-B77E-49B3-8D0D-E9521FC3B704}" type="pres">
      <dgm:prSet presAssocID="{B3D6F652-1E49-4602-BB7E-1BAD85C81815}" presName="text4" presStyleLbl="fgAcc4" presStyleIdx="8" presStyleCnt="12">
        <dgm:presLayoutVars>
          <dgm:chPref val="3"/>
        </dgm:presLayoutVars>
      </dgm:prSet>
      <dgm:spPr/>
    </dgm:pt>
    <dgm:pt modelId="{4EC999FA-D0D1-4E7C-AC6A-A754D8802FA7}" type="pres">
      <dgm:prSet presAssocID="{B3D6F652-1E49-4602-BB7E-1BAD85C81815}" presName="hierChild5" presStyleCnt="0"/>
      <dgm:spPr/>
    </dgm:pt>
    <dgm:pt modelId="{069EDFD4-929A-4B08-A98F-4F371ECA576E}" type="pres">
      <dgm:prSet presAssocID="{A4C1E8B6-C91A-499A-88B4-EFC4F07D5AA4}" presName="Name23" presStyleLbl="parChTrans1D4" presStyleIdx="9" presStyleCnt="12"/>
      <dgm:spPr/>
    </dgm:pt>
    <dgm:pt modelId="{54FD3B30-EF6A-49B5-9F61-46A1D11328D4}" type="pres">
      <dgm:prSet presAssocID="{98A4B147-CA19-45C4-AA05-DDC25739FA3D}" presName="hierRoot4" presStyleCnt="0"/>
      <dgm:spPr/>
    </dgm:pt>
    <dgm:pt modelId="{CC7F8CF2-2175-4AE4-B086-BD30F744D58B}" type="pres">
      <dgm:prSet presAssocID="{98A4B147-CA19-45C4-AA05-DDC25739FA3D}" presName="composite4" presStyleCnt="0"/>
      <dgm:spPr/>
    </dgm:pt>
    <dgm:pt modelId="{C9567B86-EFA3-4DE6-8E50-F614D4A2D1F8}" type="pres">
      <dgm:prSet presAssocID="{98A4B147-CA19-45C4-AA05-DDC25739FA3D}" presName="background4" presStyleLbl="node4" presStyleIdx="9" presStyleCnt="12"/>
      <dgm:spPr/>
    </dgm:pt>
    <dgm:pt modelId="{026E65F2-A78B-4FEF-A12A-19602D5048CF}" type="pres">
      <dgm:prSet presAssocID="{98A4B147-CA19-45C4-AA05-DDC25739FA3D}" presName="text4" presStyleLbl="fgAcc4" presStyleIdx="9" presStyleCnt="12">
        <dgm:presLayoutVars>
          <dgm:chPref val="3"/>
        </dgm:presLayoutVars>
      </dgm:prSet>
      <dgm:spPr/>
    </dgm:pt>
    <dgm:pt modelId="{6FFA65CC-991C-49F4-B8F8-35B0A907693B}" type="pres">
      <dgm:prSet presAssocID="{98A4B147-CA19-45C4-AA05-DDC25739FA3D}" presName="hierChild5" presStyleCnt="0"/>
      <dgm:spPr/>
    </dgm:pt>
    <dgm:pt modelId="{87EE9B66-9E61-4ACC-BD2A-93956DDAD4CF}" type="pres">
      <dgm:prSet presAssocID="{1A08F2DE-A070-4C35-85D6-851E92DD2840}" presName="Name23" presStyleLbl="parChTrans1D4" presStyleIdx="10" presStyleCnt="12"/>
      <dgm:spPr/>
    </dgm:pt>
    <dgm:pt modelId="{59284619-F7F3-41C7-B0C5-ACFCCB9C23A4}" type="pres">
      <dgm:prSet presAssocID="{111FF664-3AE9-4689-9EE7-EFA13D2FEB95}" presName="hierRoot4" presStyleCnt="0"/>
      <dgm:spPr/>
    </dgm:pt>
    <dgm:pt modelId="{59000A50-E43C-4A1F-B025-FC197EBD4152}" type="pres">
      <dgm:prSet presAssocID="{111FF664-3AE9-4689-9EE7-EFA13D2FEB95}" presName="composite4" presStyleCnt="0"/>
      <dgm:spPr/>
    </dgm:pt>
    <dgm:pt modelId="{8CEBF999-A7AB-4FD2-BADC-5402A2E53659}" type="pres">
      <dgm:prSet presAssocID="{111FF664-3AE9-4689-9EE7-EFA13D2FEB95}" presName="background4" presStyleLbl="node4" presStyleIdx="10" presStyleCnt="12"/>
      <dgm:spPr/>
    </dgm:pt>
    <dgm:pt modelId="{3141F73B-F982-412A-94E0-B0A2773D1343}" type="pres">
      <dgm:prSet presAssocID="{111FF664-3AE9-4689-9EE7-EFA13D2FEB95}" presName="text4" presStyleLbl="fgAcc4" presStyleIdx="10" presStyleCnt="12">
        <dgm:presLayoutVars>
          <dgm:chPref val="3"/>
        </dgm:presLayoutVars>
      </dgm:prSet>
      <dgm:spPr/>
    </dgm:pt>
    <dgm:pt modelId="{61D1D311-CE80-493E-9D8C-43F2B9C91C20}" type="pres">
      <dgm:prSet presAssocID="{111FF664-3AE9-4689-9EE7-EFA13D2FEB95}" presName="hierChild5" presStyleCnt="0"/>
      <dgm:spPr/>
    </dgm:pt>
    <dgm:pt modelId="{49078985-4B9C-4F05-97B0-7D1F85DF6789}" type="pres">
      <dgm:prSet presAssocID="{BCEFCA3C-BB6C-4C7A-A7E7-A8BB6BFBAA85}" presName="Name23" presStyleLbl="parChTrans1D4" presStyleIdx="11" presStyleCnt="12"/>
      <dgm:spPr/>
    </dgm:pt>
    <dgm:pt modelId="{22D224EE-ABE4-47B7-AFA1-40FF08D05B89}" type="pres">
      <dgm:prSet presAssocID="{F379D2CF-5A7D-4B2E-8892-CDD944794E82}" presName="hierRoot4" presStyleCnt="0"/>
      <dgm:spPr/>
    </dgm:pt>
    <dgm:pt modelId="{1F2D2578-0235-4696-8EC1-30816C54C4E0}" type="pres">
      <dgm:prSet presAssocID="{F379D2CF-5A7D-4B2E-8892-CDD944794E82}" presName="composite4" presStyleCnt="0"/>
      <dgm:spPr/>
    </dgm:pt>
    <dgm:pt modelId="{342F1DDC-D7B8-430F-B87B-201D88104D44}" type="pres">
      <dgm:prSet presAssocID="{F379D2CF-5A7D-4B2E-8892-CDD944794E82}" presName="background4" presStyleLbl="node4" presStyleIdx="11" presStyleCnt="12"/>
      <dgm:spPr/>
    </dgm:pt>
    <dgm:pt modelId="{14C54371-213E-4B5A-954C-C89984B2D7BA}" type="pres">
      <dgm:prSet presAssocID="{F379D2CF-5A7D-4B2E-8892-CDD944794E82}" presName="text4" presStyleLbl="fgAcc4" presStyleIdx="11" presStyleCnt="12">
        <dgm:presLayoutVars>
          <dgm:chPref val="3"/>
        </dgm:presLayoutVars>
      </dgm:prSet>
      <dgm:spPr/>
    </dgm:pt>
    <dgm:pt modelId="{0FE0149D-CEB6-4219-9C38-1C43ECCD404C}" type="pres">
      <dgm:prSet presAssocID="{F379D2CF-5A7D-4B2E-8892-CDD944794E82}" presName="hierChild5" presStyleCnt="0"/>
      <dgm:spPr/>
    </dgm:pt>
  </dgm:ptLst>
  <dgm:cxnLst>
    <dgm:cxn modelId="{469CC716-50A3-4087-A388-DE80B5C1A26D}" type="presOf" srcId="{9F8E47A7-61C6-4995-8CC6-65529DA0F42D}" destId="{2B338D2E-D8B9-4CAE-A7E2-60034F71915B}" srcOrd="0" destOrd="0" presId="urn:microsoft.com/office/officeart/2005/8/layout/hierarchy1"/>
    <dgm:cxn modelId="{04D6901C-FB89-49AA-9601-872CBC8A0B19}" srcId="{668FD03A-71C0-405C-91EB-B4F8513FFE8B}" destId="{950EFECA-CF8E-4933-AF8B-50F71869D1A9}" srcOrd="0" destOrd="0" parTransId="{C5E563CD-14D1-4613-B98F-201724747196}" sibTransId="{B354240A-8C31-4F2F-B9FA-F6FC94D6D7B4}"/>
    <dgm:cxn modelId="{41B57422-37CA-4807-8221-BCCD7C31E001}" srcId="{98A4B147-CA19-45C4-AA05-DDC25739FA3D}" destId="{111FF664-3AE9-4689-9EE7-EFA13D2FEB95}" srcOrd="0" destOrd="0" parTransId="{1A08F2DE-A070-4C35-85D6-851E92DD2840}" sibTransId="{50A4D2F7-E494-498C-8C27-93B905909CF7}"/>
    <dgm:cxn modelId="{1338932B-FF0A-4086-B370-0ECE580A91E7}" type="presOf" srcId="{3022FE31-39C3-4CCF-ADF7-1850F3F9A190}" destId="{AED7F335-03F3-4264-813E-14FE0FDE0534}" srcOrd="0" destOrd="0" presId="urn:microsoft.com/office/officeart/2005/8/layout/hierarchy1"/>
    <dgm:cxn modelId="{CA7F002E-D461-4E18-8462-388807FD9C4A}" srcId="{950EFECA-CF8E-4933-AF8B-50F71869D1A9}" destId="{C68D3177-93B1-4E5C-96A1-2173EEFFF93F}" srcOrd="1" destOrd="0" parTransId="{167CF7CE-3791-4675-A631-E4C30BF7F515}" sibTransId="{93AB0494-94F6-4D80-81F2-D58BF2964A05}"/>
    <dgm:cxn modelId="{9E634A2E-3AE5-4F75-974A-BF0ABBC18BEB}" type="presOf" srcId="{686E9CE8-12A5-4CF1-A91A-AB25147BA008}" destId="{55A51CAD-A14E-445D-A62D-CAAD6FB12162}" srcOrd="0" destOrd="0" presId="urn:microsoft.com/office/officeart/2005/8/layout/hierarchy1"/>
    <dgm:cxn modelId="{12E9153F-9512-46DD-AD31-F29B30181E52}" srcId="{E2E70966-C2F2-444C-B9E0-6D4697316895}" destId="{686E9CE8-12A5-4CF1-A91A-AB25147BA008}" srcOrd="1" destOrd="0" parTransId="{52D4CC30-9553-458B-B081-A3AE26EBC327}" sibTransId="{C19D18DC-F35D-4036-AE97-D2C31754AFA8}"/>
    <dgm:cxn modelId="{62400D40-8D8A-4853-8E32-73B4C467A9F8}" type="presOf" srcId="{1A08F2DE-A070-4C35-85D6-851E92DD2840}" destId="{87EE9B66-9E61-4ACC-BD2A-93956DDAD4CF}" srcOrd="0" destOrd="0" presId="urn:microsoft.com/office/officeart/2005/8/layout/hierarchy1"/>
    <dgm:cxn modelId="{AD77DD41-F6F0-46E3-8200-C7189E350A32}" type="presOf" srcId="{5D9ACD9A-2188-4436-A4A0-0D96ECCD7778}" destId="{FCED7F3E-9924-49F6-9E92-74D4B56789F4}" srcOrd="0" destOrd="0" presId="urn:microsoft.com/office/officeart/2005/8/layout/hierarchy1"/>
    <dgm:cxn modelId="{2FB33244-D6FC-4B86-BAA2-8E6242853617}" srcId="{AF362DD4-00B7-4DE3-87DA-00BCD9EA8C65}" destId="{6E5F66D3-8BC4-4BDA-98E7-BA1B0911417C}" srcOrd="0" destOrd="0" parTransId="{6095581B-58E8-4B8F-A841-8AE3CA18AF86}" sibTransId="{5ACAB2C8-247A-4C7E-8819-B3BBC599CFAD}"/>
    <dgm:cxn modelId="{85E90749-6732-4FAF-A2E1-0A54F6E1455E}" type="presOf" srcId="{3101E698-BC8F-4D8A-A6E8-AA4A55F33104}" destId="{EB238BA2-00D9-4700-A730-8A5995E792C9}" srcOrd="0" destOrd="0" presId="urn:microsoft.com/office/officeart/2005/8/layout/hierarchy1"/>
    <dgm:cxn modelId="{28BC4269-F446-455F-8411-9F5E38BFCFEA}" type="presOf" srcId="{FED9042E-41C0-4815-8436-D96CB90E6CC1}" destId="{1F460097-10AF-4AC0-99DF-AC20EBE92F66}" srcOrd="0" destOrd="0" presId="urn:microsoft.com/office/officeart/2005/8/layout/hierarchy1"/>
    <dgm:cxn modelId="{046AF269-7307-49FD-8F57-D9C38D70BB7E}" type="presOf" srcId="{AF362DD4-00B7-4DE3-87DA-00BCD9EA8C65}" destId="{9E8E4931-70A2-4179-AB68-D714ED3A6C10}" srcOrd="0" destOrd="0" presId="urn:microsoft.com/office/officeart/2005/8/layout/hierarchy1"/>
    <dgm:cxn modelId="{7012A96A-EF5B-487D-9C92-6FEC7F7E1685}" type="presOf" srcId="{F379D2CF-5A7D-4B2E-8892-CDD944794E82}" destId="{14C54371-213E-4B5A-954C-C89984B2D7BA}" srcOrd="0" destOrd="0" presId="urn:microsoft.com/office/officeart/2005/8/layout/hierarchy1"/>
    <dgm:cxn modelId="{CD471350-E269-4786-AE2E-DDB78D39EFF5}" type="presOf" srcId="{C68D3177-93B1-4E5C-96A1-2173EEFFF93F}" destId="{05F220AD-A6F6-4497-AE13-22ADC2E99D23}" srcOrd="0" destOrd="0" presId="urn:microsoft.com/office/officeart/2005/8/layout/hierarchy1"/>
    <dgm:cxn modelId="{77656174-E90D-415A-AB3A-8C7FF2AF4405}" type="presOf" srcId="{6095581B-58E8-4B8F-A841-8AE3CA18AF86}" destId="{8AEC6E24-97C1-4C49-9983-66C893F5072C}" srcOrd="0" destOrd="0" presId="urn:microsoft.com/office/officeart/2005/8/layout/hierarchy1"/>
    <dgm:cxn modelId="{1DE2E97C-107A-432C-A890-715EC6B2CB07}" type="presOf" srcId="{C5E563CD-14D1-4613-B98F-201724747196}" destId="{147312CC-C0EC-40F8-A025-6A358695C8F1}" srcOrd="0" destOrd="0" presId="urn:microsoft.com/office/officeart/2005/8/layout/hierarchy1"/>
    <dgm:cxn modelId="{62B02C82-AC59-4C3C-893A-C45BA05B274E}" srcId="{E2E70966-C2F2-444C-B9E0-6D4697316895}" destId="{E1592AE0-683A-4077-84C2-A3794B6A1B19}" srcOrd="0" destOrd="0" parTransId="{6B27F52A-EEEE-4295-873E-A8A8356B19EE}" sibTransId="{8F6B4203-A8BE-4414-A08F-631899FF1744}"/>
    <dgm:cxn modelId="{409BE783-2468-4609-A267-9525AC0277FB}" type="presOf" srcId="{0E8D14B4-2C48-4508-893D-FADD074F201C}" destId="{A4E7477A-34E4-44B2-9FC3-5DECEADD4FBE}" srcOrd="0" destOrd="0" presId="urn:microsoft.com/office/officeart/2005/8/layout/hierarchy1"/>
    <dgm:cxn modelId="{B816B58A-96B9-4158-A994-0A1242591709}" type="presOf" srcId="{D7B88C81-7434-4ABB-9526-9AC30F8EF3D7}" destId="{F786D722-5FF5-4334-93DC-42692FB23D3A}" srcOrd="0" destOrd="0" presId="urn:microsoft.com/office/officeart/2005/8/layout/hierarchy1"/>
    <dgm:cxn modelId="{B185FD8B-C44B-4559-8778-2C87A2D5108B}" type="presOf" srcId="{E1592AE0-683A-4077-84C2-A3794B6A1B19}" destId="{F49741DE-2F87-4E7F-941C-22D04A5B9606}" srcOrd="0" destOrd="0" presId="urn:microsoft.com/office/officeart/2005/8/layout/hierarchy1"/>
    <dgm:cxn modelId="{03360790-4D78-4E82-B263-596D265518CF}" srcId="{AF362DD4-00B7-4DE3-87DA-00BCD9EA8C65}" destId="{0E8D14B4-2C48-4508-893D-FADD074F201C}" srcOrd="1" destOrd="0" parTransId="{38304330-AF0A-4AFA-A804-6C0CE463FC2A}" sibTransId="{43592179-5744-45FF-9924-FB15F2A3E4E6}"/>
    <dgm:cxn modelId="{6900F291-FFB6-4EA4-B4F2-93BE9186C36F}" type="presOf" srcId="{E2E70966-C2F2-444C-B9E0-6D4697316895}" destId="{70BA5013-8C4B-46A7-8585-1CEB3D5E08FD}" srcOrd="0" destOrd="0" presId="urn:microsoft.com/office/officeart/2005/8/layout/hierarchy1"/>
    <dgm:cxn modelId="{395D5794-DAB1-45B7-BC24-B0154C914CC4}" srcId="{8DBE5F56-8B76-4117-A1B0-AC9248A60AA4}" destId="{B3D6F652-1E49-4602-BB7E-1BAD85C81815}" srcOrd="1" destOrd="0" parTransId="{D15DB9D8-6066-4968-B129-A28655177AD6}" sibTransId="{16F560CB-392C-4DBF-AF93-07F9A874D3BC}"/>
    <dgm:cxn modelId="{70866B99-0D22-4D7D-8C02-65EC26A2D8D8}" type="presOf" srcId="{6E5F66D3-8BC4-4BDA-98E7-BA1B0911417C}" destId="{3A5FCA03-1502-4071-BE1E-D74730D82F39}" srcOrd="0" destOrd="0" presId="urn:microsoft.com/office/officeart/2005/8/layout/hierarchy1"/>
    <dgm:cxn modelId="{ED94E19B-3644-48F5-B8C2-60EEC1B2B8D8}" type="presOf" srcId="{8DBE5F56-8B76-4117-A1B0-AC9248A60AA4}" destId="{322C4B36-D1CE-412A-9DD2-CE62202CAED2}" srcOrd="0" destOrd="0" presId="urn:microsoft.com/office/officeart/2005/8/layout/hierarchy1"/>
    <dgm:cxn modelId="{E83F099C-A5BB-481F-80BB-0EEE6ADA578A}" srcId="{C68D3177-93B1-4E5C-96A1-2173EEFFF93F}" destId="{98A4B147-CA19-45C4-AA05-DDC25739FA3D}" srcOrd="1" destOrd="0" parTransId="{A4C1E8B6-C91A-499A-88B4-EFC4F07D5AA4}" sibTransId="{01FF35CD-BA51-4DC5-BDD0-24DDE5EFE202}"/>
    <dgm:cxn modelId="{CB34709D-DB8C-456B-B86F-29B2DE45BF01}" type="presOf" srcId="{BCEFCA3C-BB6C-4C7A-A7E7-A8BB6BFBAA85}" destId="{49078985-4B9C-4F05-97B0-7D1F85DF6789}" srcOrd="0" destOrd="0" presId="urn:microsoft.com/office/officeart/2005/8/layout/hierarchy1"/>
    <dgm:cxn modelId="{021F82A2-59C0-4405-A464-D64FF59F2B63}" type="presOf" srcId="{72D942BE-BDDE-49D8-A66D-41BDFE95CEAA}" destId="{EDEC185B-27BF-445D-BDCF-F3A82832FAA9}" srcOrd="0" destOrd="0" presId="urn:microsoft.com/office/officeart/2005/8/layout/hierarchy1"/>
    <dgm:cxn modelId="{BD58B8A7-3379-4903-B2F2-1DBF3CC16A42}" srcId="{C68D3177-93B1-4E5C-96A1-2173EEFFF93F}" destId="{8DBE5F56-8B76-4117-A1B0-AC9248A60AA4}" srcOrd="0" destOrd="0" parTransId="{3022FE31-39C3-4CCF-ADF7-1850F3F9A190}" sibTransId="{2F033E5B-E971-4BBD-A598-A54BF336EF8E}"/>
    <dgm:cxn modelId="{EDFC76A9-8F59-47EA-8066-4922636D7501}" type="presOf" srcId="{143DCC7B-37E7-414F-94C1-B5FFA33C52E6}" destId="{76353F5A-B271-4652-AA79-2E9B37878D0B}" srcOrd="0" destOrd="0" presId="urn:microsoft.com/office/officeart/2005/8/layout/hierarchy1"/>
    <dgm:cxn modelId="{40FBE3B4-E30E-4F03-97BD-983FD7E0F9B9}" type="presOf" srcId="{167CF7CE-3791-4675-A631-E4C30BF7F515}" destId="{F5CEFCBF-B652-4AB5-8893-FD2172CB1230}" srcOrd="0" destOrd="0" presId="urn:microsoft.com/office/officeart/2005/8/layout/hierarchy1"/>
    <dgm:cxn modelId="{625554C1-5F82-4D12-8D4A-E4434EBA256B}" type="presOf" srcId="{950EFECA-CF8E-4933-AF8B-50F71869D1A9}" destId="{449D58C8-316D-4D9D-B706-5EEC49ECA4B1}" srcOrd="0" destOrd="0" presId="urn:microsoft.com/office/officeart/2005/8/layout/hierarchy1"/>
    <dgm:cxn modelId="{2FD23EC7-DA28-4FB3-8301-8EAF8813F10C}" srcId="{8DBE5F56-8B76-4117-A1B0-AC9248A60AA4}" destId="{143DCC7B-37E7-414F-94C1-B5FFA33C52E6}" srcOrd="0" destOrd="0" parTransId="{D7B88C81-7434-4ABB-9526-9AC30F8EF3D7}" sibTransId="{954F4504-EE9B-44AD-84A7-5755EDDD0993}"/>
    <dgm:cxn modelId="{A5A7A2CD-DE24-41E7-A08A-9B0555C96B7A}" type="presOf" srcId="{111FF664-3AE9-4689-9EE7-EFA13D2FEB95}" destId="{3141F73B-F982-412A-94E0-B0A2773D1343}" srcOrd="0" destOrd="0" presId="urn:microsoft.com/office/officeart/2005/8/layout/hierarchy1"/>
    <dgm:cxn modelId="{F4BC6DCE-1874-41B8-9477-41F949EF1383}" type="presOf" srcId="{52D4CC30-9553-458B-B081-A3AE26EBC327}" destId="{3CD9DE1B-4EB8-4ACB-A1E7-47652DF12171}" srcOrd="0" destOrd="0" presId="urn:microsoft.com/office/officeart/2005/8/layout/hierarchy1"/>
    <dgm:cxn modelId="{856433D0-4DC5-4980-A317-3E2D5E45984E}" srcId="{98A4B147-CA19-45C4-AA05-DDC25739FA3D}" destId="{F379D2CF-5A7D-4B2E-8892-CDD944794E82}" srcOrd="1" destOrd="0" parTransId="{BCEFCA3C-BB6C-4C7A-A7E7-A8BB6BFBAA85}" sibTransId="{DA27A5D9-D803-4FFD-96B1-38F0053A52BE}"/>
    <dgm:cxn modelId="{0097B9D4-B05D-42EC-91EB-7AB4508E7526}" type="presOf" srcId="{D15DB9D8-6066-4968-B129-A28655177AD6}" destId="{FF0E24EE-3A7E-449F-9488-184B79ED7A1C}" srcOrd="0" destOrd="0" presId="urn:microsoft.com/office/officeart/2005/8/layout/hierarchy1"/>
    <dgm:cxn modelId="{F437D2D8-65CA-4D9C-ADEB-A057D8A0EA43}" type="presOf" srcId="{A4C1E8B6-C91A-499A-88B4-EFC4F07D5AA4}" destId="{069EDFD4-929A-4B08-A98F-4F371ECA576E}" srcOrd="0" destOrd="0" presId="urn:microsoft.com/office/officeart/2005/8/layout/hierarchy1"/>
    <dgm:cxn modelId="{D86278DA-D2DD-48E8-9E22-A57A0A15F138}" srcId="{72D942BE-BDDE-49D8-A66D-41BDFE95CEAA}" destId="{E2E70966-C2F2-444C-B9E0-6D4697316895}" srcOrd="0" destOrd="0" parTransId="{5D9ACD9A-2188-4436-A4A0-0D96ECCD7778}" sibTransId="{F2E96145-69BE-4FB2-B622-3EB42D2C5F8C}"/>
    <dgm:cxn modelId="{B53F72DB-4AB2-4DA6-B5B4-B3C67E059F9B}" srcId="{9F8E47A7-61C6-4995-8CC6-65529DA0F42D}" destId="{668FD03A-71C0-405C-91EB-B4F8513FFE8B}" srcOrd="0" destOrd="0" parTransId="{6286452F-7C9C-4B7F-A080-0AC96BD00427}" sibTransId="{726D965D-A1C1-40C9-9F7B-0D97748D6C0B}"/>
    <dgm:cxn modelId="{EF87D6E2-0C58-403C-AD88-141F173E020F}" type="presOf" srcId="{6B27F52A-EEEE-4295-873E-A8A8356B19EE}" destId="{3D50CB38-4B82-450F-AD38-FD120C0F11D6}" srcOrd="0" destOrd="0" presId="urn:microsoft.com/office/officeart/2005/8/layout/hierarchy1"/>
    <dgm:cxn modelId="{825F66E4-518B-4055-B192-64E8FFBB9C0A}" srcId="{72D942BE-BDDE-49D8-A66D-41BDFE95CEAA}" destId="{AF362DD4-00B7-4DE3-87DA-00BCD9EA8C65}" srcOrd="1" destOrd="0" parTransId="{FED9042E-41C0-4815-8436-D96CB90E6CC1}" sibTransId="{641DBF8A-8B93-4881-B217-6B9B10DE2EDA}"/>
    <dgm:cxn modelId="{C26292E9-CD4C-4281-8195-29DACA010522}" type="presOf" srcId="{B3D6F652-1E49-4602-BB7E-1BAD85C81815}" destId="{D1830E41-B77E-49B3-8D0D-E9521FC3B704}" srcOrd="0" destOrd="0" presId="urn:microsoft.com/office/officeart/2005/8/layout/hierarchy1"/>
    <dgm:cxn modelId="{0939A8EF-2A00-4186-8C73-CC4C5D1C469B}" type="presOf" srcId="{668FD03A-71C0-405C-91EB-B4F8513FFE8B}" destId="{85A54E96-B802-49F1-95BA-3F16573902B2}" srcOrd="0" destOrd="0" presId="urn:microsoft.com/office/officeart/2005/8/layout/hierarchy1"/>
    <dgm:cxn modelId="{57B00BF1-B6DA-4A40-B513-179A7C957727}" srcId="{950EFECA-CF8E-4933-AF8B-50F71869D1A9}" destId="{72D942BE-BDDE-49D8-A66D-41BDFE95CEAA}" srcOrd="0" destOrd="0" parTransId="{3101E698-BC8F-4D8A-A6E8-AA4A55F33104}" sibTransId="{6013A69F-96F2-4DA9-9326-581A534292D1}"/>
    <dgm:cxn modelId="{810145F1-30F3-486B-8E66-C9B004638A95}" type="presOf" srcId="{98A4B147-CA19-45C4-AA05-DDC25739FA3D}" destId="{026E65F2-A78B-4FEF-A12A-19602D5048CF}" srcOrd="0" destOrd="0" presId="urn:microsoft.com/office/officeart/2005/8/layout/hierarchy1"/>
    <dgm:cxn modelId="{20995CFA-1348-4B00-997F-C2176C245BAD}" type="presOf" srcId="{38304330-AF0A-4AFA-A804-6C0CE463FC2A}" destId="{C62E1896-C990-4CBE-95E3-EED5A9B9A29F}" srcOrd="0" destOrd="0" presId="urn:microsoft.com/office/officeart/2005/8/layout/hierarchy1"/>
    <dgm:cxn modelId="{74804602-01CE-492D-9748-1D6F86E00762}" type="presParOf" srcId="{2B338D2E-D8B9-4CAE-A7E2-60034F71915B}" destId="{63275C90-D17C-4D0B-92DF-F5634FE95209}" srcOrd="0" destOrd="0" presId="urn:microsoft.com/office/officeart/2005/8/layout/hierarchy1"/>
    <dgm:cxn modelId="{37BEBD84-395B-4975-90CA-7D8D38213FFA}" type="presParOf" srcId="{63275C90-D17C-4D0B-92DF-F5634FE95209}" destId="{AB7F4E75-F633-4F9E-826E-56EF10EEC6D9}" srcOrd="0" destOrd="0" presId="urn:microsoft.com/office/officeart/2005/8/layout/hierarchy1"/>
    <dgm:cxn modelId="{02E9D35C-D8AE-4B02-81AF-667EFE87DA77}" type="presParOf" srcId="{AB7F4E75-F633-4F9E-826E-56EF10EEC6D9}" destId="{DEE6DC37-44FA-4265-A25A-FB265E5077FF}" srcOrd="0" destOrd="0" presId="urn:microsoft.com/office/officeart/2005/8/layout/hierarchy1"/>
    <dgm:cxn modelId="{DCC31AC6-73C0-4DF8-9B7D-FA02ED098846}" type="presParOf" srcId="{AB7F4E75-F633-4F9E-826E-56EF10EEC6D9}" destId="{85A54E96-B802-49F1-95BA-3F16573902B2}" srcOrd="1" destOrd="0" presId="urn:microsoft.com/office/officeart/2005/8/layout/hierarchy1"/>
    <dgm:cxn modelId="{DC6E9ABF-36EA-450F-9AD1-968DDD67E8AE}" type="presParOf" srcId="{63275C90-D17C-4D0B-92DF-F5634FE95209}" destId="{534A0A33-7D18-47E4-8B8D-C9F3287FD0BC}" srcOrd="1" destOrd="0" presId="urn:microsoft.com/office/officeart/2005/8/layout/hierarchy1"/>
    <dgm:cxn modelId="{D0829EF2-D98B-48BC-A108-14F2B95F6A54}" type="presParOf" srcId="{534A0A33-7D18-47E4-8B8D-C9F3287FD0BC}" destId="{147312CC-C0EC-40F8-A025-6A358695C8F1}" srcOrd="0" destOrd="0" presId="urn:microsoft.com/office/officeart/2005/8/layout/hierarchy1"/>
    <dgm:cxn modelId="{E162EC24-D877-4470-A4FD-B532F99F47DB}" type="presParOf" srcId="{534A0A33-7D18-47E4-8B8D-C9F3287FD0BC}" destId="{4EF38B9B-2314-424C-9A06-2B2137934D73}" srcOrd="1" destOrd="0" presId="urn:microsoft.com/office/officeart/2005/8/layout/hierarchy1"/>
    <dgm:cxn modelId="{549045C9-8B58-4FE9-9631-3CA7B9D50084}" type="presParOf" srcId="{4EF38B9B-2314-424C-9A06-2B2137934D73}" destId="{DE2190B6-842C-46B6-AC42-6E78462EB42D}" srcOrd="0" destOrd="0" presId="urn:microsoft.com/office/officeart/2005/8/layout/hierarchy1"/>
    <dgm:cxn modelId="{86B863A0-2A16-44A0-B99A-F67A8CF0CAE0}" type="presParOf" srcId="{DE2190B6-842C-46B6-AC42-6E78462EB42D}" destId="{F213FC26-414A-434C-9E47-2914EFAF1B4A}" srcOrd="0" destOrd="0" presId="urn:microsoft.com/office/officeart/2005/8/layout/hierarchy1"/>
    <dgm:cxn modelId="{E4CA5784-D484-4BC4-8EDA-F29F92BBA94E}" type="presParOf" srcId="{DE2190B6-842C-46B6-AC42-6E78462EB42D}" destId="{449D58C8-316D-4D9D-B706-5EEC49ECA4B1}" srcOrd="1" destOrd="0" presId="urn:microsoft.com/office/officeart/2005/8/layout/hierarchy1"/>
    <dgm:cxn modelId="{720AFA50-DC71-4142-8969-84083450A362}" type="presParOf" srcId="{4EF38B9B-2314-424C-9A06-2B2137934D73}" destId="{FD9D3143-E625-49D5-BB8E-4D0975F71F54}" srcOrd="1" destOrd="0" presId="urn:microsoft.com/office/officeart/2005/8/layout/hierarchy1"/>
    <dgm:cxn modelId="{7FCF7818-9B47-4F4A-BB17-9300ED66AD8F}" type="presParOf" srcId="{FD9D3143-E625-49D5-BB8E-4D0975F71F54}" destId="{EB238BA2-00D9-4700-A730-8A5995E792C9}" srcOrd="0" destOrd="0" presId="urn:microsoft.com/office/officeart/2005/8/layout/hierarchy1"/>
    <dgm:cxn modelId="{161436C7-D564-42A5-9E09-63A0E9A782EE}" type="presParOf" srcId="{FD9D3143-E625-49D5-BB8E-4D0975F71F54}" destId="{6994A30B-6917-48F3-BF7A-FBBBB699EE04}" srcOrd="1" destOrd="0" presId="urn:microsoft.com/office/officeart/2005/8/layout/hierarchy1"/>
    <dgm:cxn modelId="{93241AEA-D928-4E4B-9344-5E4A55AC123D}" type="presParOf" srcId="{6994A30B-6917-48F3-BF7A-FBBBB699EE04}" destId="{8DB99792-38EA-441D-AAA4-54AD08804FE1}" srcOrd="0" destOrd="0" presId="urn:microsoft.com/office/officeart/2005/8/layout/hierarchy1"/>
    <dgm:cxn modelId="{2C40E492-2E1F-4162-B347-94C71F7C6BA9}" type="presParOf" srcId="{8DB99792-38EA-441D-AAA4-54AD08804FE1}" destId="{BD11510D-87FF-493F-9BB0-1532B0CAED70}" srcOrd="0" destOrd="0" presId="urn:microsoft.com/office/officeart/2005/8/layout/hierarchy1"/>
    <dgm:cxn modelId="{20FBBE64-8166-4350-B351-CDE33C634CB9}" type="presParOf" srcId="{8DB99792-38EA-441D-AAA4-54AD08804FE1}" destId="{EDEC185B-27BF-445D-BDCF-F3A82832FAA9}" srcOrd="1" destOrd="0" presId="urn:microsoft.com/office/officeart/2005/8/layout/hierarchy1"/>
    <dgm:cxn modelId="{FCEA91EC-C841-4D3A-B0F2-6ADA6A3051CD}" type="presParOf" srcId="{6994A30B-6917-48F3-BF7A-FBBBB699EE04}" destId="{12FD3F69-E480-44B1-B9B3-990424C0F70C}" srcOrd="1" destOrd="0" presId="urn:microsoft.com/office/officeart/2005/8/layout/hierarchy1"/>
    <dgm:cxn modelId="{23A5357E-62F9-4964-94D8-5AF057527FFA}" type="presParOf" srcId="{12FD3F69-E480-44B1-B9B3-990424C0F70C}" destId="{FCED7F3E-9924-49F6-9E92-74D4B56789F4}" srcOrd="0" destOrd="0" presId="urn:microsoft.com/office/officeart/2005/8/layout/hierarchy1"/>
    <dgm:cxn modelId="{033F4FF6-BFDF-4FCB-9775-A7ADCC1FBD1A}" type="presParOf" srcId="{12FD3F69-E480-44B1-B9B3-990424C0F70C}" destId="{A30C3A6E-3B3F-4ED8-8FBA-94E1ED43F2C3}" srcOrd="1" destOrd="0" presId="urn:microsoft.com/office/officeart/2005/8/layout/hierarchy1"/>
    <dgm:cxn modelId="{AED90192-718D-4FD0-B466-EB6950BC506E}" type="presParOf" srcId="{A30C3A6E-3B3F-4ED8-8FBA-94E1ED43F2C3}" destId="{E644435E-CE36-483F-A80B-9ED5B5F9BF08}" srcOrd="0" destOrd="0" presId="urn:microsoft.com/office/officeart/2005/8/layout/hierarchy1"/>
    <dgm:cxn modelId="{85F27E55-C405-43E2-9B2A-88CE29FB802D}" type="presParOf" srcId="{E644435E-CE36-483F-A80B-9ED5B5F9BF08}" destId="{CEDDAFD1-1710-4E24-B366-CC6F6D397DD3}" srcOrd="0" destOrd="0" presId="urn:microsoft.com/office/officeart/2005/8/layout/hierarchy1"/>
    <dgm:cxn modelId="{F6383BF0-E84B-469D-941B-EFE927D5896B}" type="presParOf" srcId="{E644435E-CE36-483F-A80B-9ED5B5F9BF08}" destId="{70BA5013-8C4B-46A7-8585-1CEB3D5E08FD}" srcOrd="1" destOrd="0" presId="urn:microsoft.com/office/officeart/2005/8/layout/hierarchy1"/>
    <dgm:cxn modelId="{B9653AE2-2E34-4B90-AB58-DBE507F2AABD}" type="presParOf" srcId="{A30C3A6E-3B3F-4ED8-8FBA-94E1ED43F2C3}" destId="{F828E295-9CDC-4A73-B4F9-377025C2CF76}" srcOrd="1" destOrd="0" presId="urn:microsoft.com/office/officeart/2005/8/layout/hierarchy1"/>
    <dgm:cxn modelId="{7CA6BA5B-B21F-4E09-ABFD-F4ABFCE8C109}" type="presParOf" srcId="{F828E295-9CDC-4A73-B4F9-377025C2CF76}" destId="{3D50CB38-4B82-450F-AD38-FD120C0F11D6}" srcOrd="0" destOrd="0" presId="urn:microsoft.com/office/officeart/2005/8/layout/hierarchy1"/>
    <dgm:cxn modelId="{D28703EA-07A2-4E3A-8422-F56FD6D88D76}" type="presParOf" srcId="{F828E295-9CDC-4A73-B4F9-377025C2CF76}" destId="{099B99F5-AB72-42DA-ADBE-BCD8143F6CB1}" srcOrd="1" destOrd="0" presId="urn:microsoft.com/office/officeart/2005/8/layout/hierarchy1"/>
    <dgm:cxn modelId="{FD325C15-207E-4BEC-AFD8-3CEB587B2D7B}" type="presParOf" srcId="{099B99F5-AB72-42DA-ADBE-BCD8143F6CB1}" destId="{71130E53-1BE2-4A3B-A26D-ED81FC498C9B}" srcOrd="0" destOrd="0" presId="urn:microsoft.com/office/officeart/2005/8/layout/hierarchy1"/>
    <dgm:cxn modelId="{044AC4A3-CBA7-4012-BED7-CEDCFFE63ED6}" type="presParOf" srcId="{71130E53-1BE2-4A3B-A26D-ED81FC498C9B}" destId="{06D21D5F-C15E-4FBD-8FFD-F171FD326861}" srcOrd="0" destOrd="0" presId="urn:microsoft.com/office/officeart/2005/8/layout/hierarchy1"/>
    <dgm:cxn modelId="{B3B69ED3-D3E0-4E7A-97D4-BD53E86249DC}" type="presParOf" srcId="{71130E53-1BE2-4A3B-A26D-ED81FC498C9B}" destId="{F49741DE-2F87-4E7F-941C-22D04A5B9606}" srcOrd="1" destOrd="0" presId="urn:microsoft.com/office/officeart/2005/8/layout/hierarchy1"/>
    <dgm:cxn modelId="{504290AC-C7DC-4997-93EC-B9A7C64F04D4}" type="presParOf" srcId="{099B99F5-AB72-42DA-ADBE-BCD8143F6CB1}" destId="{6A569CDD-BA4E-4F22-9ABC-D20D696FC02D}" srcOrd="1" destOrd="0" presId="urn:microsoft.com/office/officeart/2005/8/layout/hierarchy1"/>
    <dgm:cxn modelId="{E6B21F1F-F9B5-404E-A298-C77A99754B0F}" type="presParOf" srcId="{F828E295-9CDC-4A73-B4F9-377025C2CF76}" destId="{3CD9DE1B-4EB8-4ACB-A1E7-47652DF12171}" srcOrd="2" destOrd="0" presId="urn:microsoft.com/office/officeart/2005/8/layout/hierarchy1"/>
    <dgm:cxn modelId="{85D53B42-5944-4495-B262-1125AE07E4E2}" type="presParOf" srcId="{F828E295-9CDC-4A73-B4F9-377025C2CF76}" destId="{B31A7851-E4B5-42DB-9DB8-29F8B1027911}" srcOrd="3" destOrd="0" presId="urn:microsoft.com/office/officeart/2005/8/layout/hierarchy1"/>
    <dgm:cxn modelId="{37B1F684-313B-4443-AA81-0E9233B94EA1}" type="presParOf" srcId="{B31A7851-E4B5-42DB-9DB8-29F8B1027911}" destId="{46CCE886-8D13-455A-B4A1-8815A52FAE14}" srcOrd="0" destOrd="0" presId="urn:microsoft.com/office/officeart/2005/8/layout/hierarchy1"/>
    <dgm:cxn modelId="{87A1430C-A776-481A-9EB2-802159A69E49}" type="presParOf" srcId="{46CCE886-8D13-455A-B4A1-8815A52FAE14}" destId="{CB5DB6BA-EDF8-4530-8040-A54C47F04776}" srcOrd="0" destOrd="0" presId="urn:microsoft.com/office/officeart/2005/8/layout/hierarchy1"/>
    <dgm:cxn modelId="{D8A634B6-8CAB-46C5-B1D9-9E189312F32E}" type="presParOf" srcId="{46CCE886-8D13-455A-B4A1-8815A52FAE14}" destId="{55A51CAD-A14E-445D-A62D-CAAD6FB12162}" srcOrd="1" destOrd="0" presId="urn:microsoft.com/office/officeart/2005/8/layout/hierarchy1"/>
    <dgm:cxn modelId="{453FDFBB-4279-4A6F-AFE2-99F54C9588B6}" type="presParOf" srcId="{B31A7851-E4B5-42DB-9DB8-29F8B1027911}" destId="{5D91D29B-C9EA-415A-B0EA-CAE83970C879}" srcOrd="1" destOrd="0" presId="urn:microsoft.com/office/officeart/2005/8/layout/hierarchy1"/>
    <dgm:cxn modelId="{A55BE558-228A-47EC-AD4D-63132F7B43B0}" type="presParOf" srcId="{12FD3F69-E480-44B1-B9B3-990424C0F70C}" destId="{1F460097-10AF-4AC0-99DF-AC20EBE92F66}" srcOrd="2" destOrd="0" presId="urn:microsoft.com/office/officeart/2005/8/layout/hierarchy1"/>
    <dgm:cxn modelId="{155211C5-785F-47AF-B594-888B96C29EA8}" type="presParOf" srcId="{12FD3F69-E480-44B1-B9B3-990424C0F70C}" destId="{29F4F86F-59B9-49D9-BE59-54DECCF92F80}" srcOrd="3" destOrd="0" presId="urn:microsoft.com/office/officeart/2005/8/layout/hierarchy1"/>
    <dgm:cxn modelId="{3F919A64-9CB1-4ED8-88A4-012FD16ECE05}" type="presParOf" srcId="{29F4F86F-59B9-49D9-BE59-54DECCF92F80}" destId="{784DC417-36E9-49D8-828D-6AD16FB9143C}" srcOrd="0" destOrd="0" presId="urn:microsoft.com/office/officeart/2005/8/layout/hierarchy1"/>
    <dgm:cxn modelId="{D1EAFDF3-8720-4798-A3FA-4AF98173B81C}" type="presParOf" srcId="{784DC417-36E9-49D8-828D-6AD16FB9143C}" destId="{DB40DA30-6359-4287-B6C6-3C6DE4E8F3A3}" srcOrd="0" destOrd="0" presId="urn:microsoft.com/office/officeart/2005/8/layout/hierarchy1"/>
    <dgm:cxn modelId="{E214C02A-3DB3-4E78-853C-B51AFF3C814E}" type="presParOf" srcId="{784DC417-36E9-49D8-828D-6AD16FB9143C}" destId="{9E8E4931-70A2-4179-AB68-D714ED3A6C10}" srcOrd="1" destOrd="0" presId="urn:microsoft.com/office/officeart/2005/8/layout/hierarchy1"/>
    <dgm:cxn modelId="{94CD995D-92C3-407D-8785-366E4B146CE1}" type="presParOf" srcId="{29F4F86F-59B9-49D9-BE59-54DECCF92F80}" destId="{D6CF0113-9146-4211-B11B-68C8B86FC25E}" srcOrd="1" destOrd="0" presId="urn:microsoft.com/office/officeart/2005/8/layout/hierarchy1"/>
    <dgm:cxn modelId="{1C12FDB2-C3A4-4221-A1E2-C91C4789B8D6}" type="presParOf" srcId="{D6CF0113-9146-4211-B11B-68C8B86FC25E}" destId="{8AEC6E24-97C1-4C49-9983-66C893F5072C}" srcOrd="0" destOrd="0" presId="urn:microsoft.com/office/officeart/2005/8/layout/hierarchy1"/>
    <dgm:cxn modelId="{F3BDA036-0074-461F-AAD2-DC18DB2DFFB7}" type="presParOf" srcId="{D6CF0113-9146-4211-B11B-68C8B86FC25E}" destId="{91B6FA20-462A-44DD-97AB-F920A2D214C4}" srcOrd="1" destOrd="0" presId="urn:microsoft.com/office/officeart/2005/8/layout/hierarchy1"/>
    <dgm:cxn modelId="{CAACFBCB-3F3A-43B9-9520-2DBAFE3B0038}" type="presParOf" srcId="{91B6FA20-462A-44DD-97AB-F920A2D214C4}" destId="{109F3059-AF7A-4062-8207-AC5EED624D88}" srcOrd="0" destOrd="0" presId="urn:microsoft.com/office/officeart/2005/8/layout/hierarchy1"/>
    <dgm:cxn modelId="{238E1062-A7EA-4D69-8884-232746A56A0E}" type="presParOf" srcId="{109F3059-AF7A-4062-8207-AC5EED624D88}" destId="{19DB77E3-DFDD-4E09-BD99-F877301D7E80}" srcOrd="0" destOrd="0" presId="urn:microsoft.com/office/officeart/2005/8/layout/hierarchy1"/>
    <dgm:cxn modelId="{881D3F56-66B8-4CE2-BE75-A231E13D2B98}" type="presParOf" srcId="{109F3059-AF7A-4062-8207-AC5EED624D88}" destId="{3A5FCA03-1502-4071-BE1E-D74730D82F39}" srcOrd="1" destOrd="0" presId="urn:microsoft.com/office/officeart/2005/8/layout/hierarchy1"/>
    <dgm:cxn modelId="{F2443B3F-F7E6-4A17-83FE-FD9A3FAC85DF}" type="presParOf" srcId="{91B6FA20-462A-44DD-97AB-F920A2D214C4}" destId="{4E05E48B-E9AF-4074-9599-65B09FB4748D}" srcOrd="1" destOrd="0" presId="urn:microsoft.com/office/officeart/2005/8/layout/hierarchy1"/>
    <dgm:cxn modelId="{37D65CC4-12A8-471C-8A5E-804B1129557F}" type="presParOf" srcId="{D6CF0113-9146-4211-B11B-68C8B86FC25E}" destId="{C62E1896-C990-4CBE-95E3-EED5A9B9A29F}" srcOrd="2" destOrd="0" presId="urn:microsoft.com/office/officeart/2005/8/layout/hierarchy1"/>
    <dgm:cxn modelId="{CFA6E60E-9096-4535-87C4-C568C774C301}" type="presParOf" srcId="{D6CF0113-9146-4211-B11B-68C8B86FC25E}" destId="{67FE9351-D038-4F5C-8310-8DF4077689C9}" srcOrd="3" destOrd="0" presId="urn:microsoft.com/office/officeart/2005/8/layout/hierarchy1"/>
    <dgm:cxn modelId="{EA73EFBA-38E8-44E1-A62A-41AE2C717A91}" type="presParOf" srcId="{67FE9351-D038-4F5C-8310-8DF4077689C9}" destId="{40AF35F2-32BA-4A94-B999-1080B5C63C58}" srcOrd="0" destOrd="0" presId="urn:microsoft.com/office/officeart/2005/8/layout/hierarchy1"/>
    <dgm:cxn modelId="{BCE2FC9B-EA91-401B-99BE-5E6AD1269C59}" type="presParOf" srcId="{40AF35F2-32BA-4A94-B999-1080B5C63C58}" destId="{0947945F-1710-4920-8144-24B9DF8D8345}" srcOrd="0" destOrd="0" presId="urn:microsoft.com/office/officeart/2005/8/layout/hierarchy1"/>
    <dgm:cxn modelId="{4B0523F6-FF66-498B-8B5A-7F6F5428E5AA}" type="presParOf" srcId="{40AF35F2-32BA-4A94-B999-1080B5C63C58}" destId="{A4E7477A-34E4-44B2-9FC3-5DECEADD4FBE}" srcOrd="1" destOrd="0" presId="urn:microsoft.com/office/officeart/2005/8/layout/hierarchy1"/>
    <dgm:cxn modelId="{46736BBF-BE5A-461E-B72B-20BF0FDCEF38}" type="presParOf" srcId="{67FE9351-D038-4F5C-8310-8DF4077689C9}" destId="{D12E3CDE-17BC-42D3-8B6A-9E2EA5B9F48C}" srcOrd="1" destOrd="0" presId="urn:microsoft.com/office/officeart/2005/8/layout/hierarchy1"/>
    <dgm:cxn modelId="{4707DA55-9DC9-494C-AEB6-6977521BC3CB}" type="presParOf" srcId="{FD9D3143-E625-49D5-BB8E-4D0975F71F54}" destId="{F5CEFCBF-B652-4AB5-8893-FD2172CB1230}" srcOrd="2" destOrd="0" presId="urn:microsoft.com/office/officeart/2005/8/layout/hierarchy1"/>
    <dgm:cxn modelId="{FE944A74-3E49-4891-B277-3EC3D79E3DEA}" type="presParOf" srcId="{FD9D3143-E625-49D5-BB8E-4D0975F71F54}" destId="{9A48E358-E53C-43AC-A68A-7B59F7542BFA}" srcOrd="3" destOrd="0" presId="urn:microsoft.com/office/officeart/2005/8/layout/hierarchy1"/>
    <dgm:cxn modelId="{2F8A889B-B42F-45EE-8E28-A627E87D2A51}" type="presParOf" srcId="{9A48E358-E53C-43AC-A68A-7B59F7542BFA}" destId="{A23D5266-2ACA-446F-9D0A-7D5708FAF1D7}" srcOrd="0" destOrd="0" presId="urn:microsoft.com/office/officeart/2005/8/layout/hierarchy1"/>
    <dgm:cxn modelId="{1ED83446-0728-4519-8412-44597A5118B0}" type="presParOf" srcId="{A23D5266-2ACA-446F-9D0A-7D5708FAF1D7}" destId="{A5FF32E4-CC4E-4237-8770-0710C278C072}" srcOrd="0" destOrd="0" presId="urn:microsoft.com/office/officeart/2005/8/layout/hierarchy1"/>
    <dgm:cxn modelId="{FD0E1B71-5E73-42B1-B69C-DC6D1F73D7C2}" type="presParOf" srcId="{A23D5266-2ACA-446F-9D0A-7D5708FAF1D7}" destId="{05F220AD-A6F6-4497-AE13-22ADC2E99D23}" srcOrd="1" destOrd="0" presId="urn:microsoft.com/office/officeart/2005/8/layout/hierarchy1"/>
    <dgm:cxn modelId="{364AFEEC-C6E9-4FDE-9BAD-2D0DB8422C77}" type="presParOf" srcId="{9A48E358-E53C-43AC-A68A-7B59F7542BFA}" destId="{DFB17955-24C8-4672-BA03-926B448520AE}" srcOrd="1" destOrd="0" presId="urn:microsoft.com/office/officeart/2005/8/layout/hierarchy1"/>
    <dgm:cxn modelId="{E61EDAAF-54BB-4E3D-A2D7-A75EF23F4BEC}" type="presParOf" srcId="{DFB17955-24C8-4672-BA03-926B448520AE}" destId="{AED7F335-03F3-4264-813E-14FE0FDE0534}" srcOrd="0" destOrd="0" presId="urn:microsoft.com/office/officeart/2005/8/layout/hierarchy1"/>
    <dgm:cxn modelId="{2C0CCC8A-8258-4241-9AD0-786390BCE72A}" type="presParOf" srcId="{DFB17955-24C8-4672-BA03-926B448520AE}" destId="{8CBFA567-5574-4991-94FB-42297CC2C129}" srcOrd="1" destOrd="0" presId="urn:microsoft.com/office/officeart/2005/8/layout/hierarchy1"/>
    <dgm:cxn modelId="{C64B6DAA-3A00-4D09-B3F1-FC04761E2E31}" type="presParOf" srcId="{8CBFA567-5574-4991-94FB-42297CC2C129}" destId="{9EAA9813-6717-4B64-A48F-D7FEE24B0294}" srcOrd="0" destOrd="0" presId="urn:microsoft.com/office/officeart/2005/8/layout/hierarchy1"/>
    <dgm:cxn modelId="{B434769D-6405-4A96-BC1D-9E88745F4C4F}" type="presParOf" srcId="{9EAA9813-6717-4B64-A48F-D7FEE24B0294}" destId="{752183BA-134A-4A8E-A1EA-9013E1BAB691}" srcOrd="0" destOrd="0" presId="urn:microsoft.com/office/officeart/2005/8/layout/hierarchy1"/>
    <dgm:cxn modelId="{85D1B145-4C3A-4F95-9852-75F3FC44E601}" type="presParOf" srcId="{9EAA9813-6717-4B64-A48F-D7FEE24B0294}" destId="{322C4B36-D1CE-412A-9DD2-CE62202CAED2}" srcOrd="1" destOrd="0" presId="urn:microsoft.com/office/officeart/2005/8/layout/hierarchy1"/>
    <dgm:cxn modelId="{A6C195F8-C6BD-447B-9BD7-6A2096A77AD9}" type="presParOf" srcId="{8CBFA567-5574-4991-94FB-42297CC2C129}" destId="{2988E806-3496-4868-8880-7218AF5343F4}" srcOrd="1" destOrd="0" presId="urn:microsoft.com/office/officeart/2005/8/layout/hierarchy1"/>
    <dgm:cxn modelId="{919FEB0E-D245-4918-B2D6-67CDB18891C8}" type="presParOf" srcId="{2988E806-3496-4868-8880-7218AF5343F4}" destId="{F786D722-5FF5-4334-93DC-42692FB23D3A}" srcOrd="0" destOrd="0" presId="urn:microsoft.com/office/officeart/2005/8/layout/hierarchy1"/>
    <dgm:cxn modelId="{372368B3-3DB0-46EE-B620-7C86C428FB73}" type="presParOf" srcId="{2988E806-3496-4868-8880-7218AF5343F4}" destId="{360D28B4-D5FE-4A3F-A008-DD16F99D11FF}" srcOrd="1" destOrd="0" presId="urn:microsoft.com/office/officeart/2005/8/layout/hierarchy1"/>
    <dgm:cxn modelId="{5680DD1E-DC3A-4030-A431-0AB683B22A0D}" type="presParOf" srcId="{360D28B4-D5FE-4A3F-A008-DD16F99D11FF}" destId="{22273BB9-141A-48F1-B367-E5280AB0AF47}" srcOrd="0" destOrd="0" presId="urn:microsoft.com/office/officeart/2005/8/layout/hierarchy1"/>
    <dgm:cxn modelId="{AB2BEF26-9E45-4F46-B2F8-D13B3CB86A41}" type="presParOf" srcId="{22273BB9-141A-48F1-B367-E5280AB0AF47}" destId="{AFF91CFB-288F-426D-9412-65CA621EE36F}" srcOrd="0" destOrd="0" presId="urn:microsoft.com/office/officeart/2005/8/layout/hierarchy1"/>
    <dgm:cxn modelId="{DE0631DD-AFC0-4E67-AA6F-2368885347A9}" type="presParOf" srcId="{22273BB9-141A-48F1-B367-E5280AB0AF47}" destId="{76353F5A-B271-4652-AA79-2E9B37878D0B}" srcOrd="1" destOrd="0" presId="urn:microsoft.com/office/officeart/2005/8/layout/hierarchy1"/>
    <dgm:cxn modelId="{D5D598B9-CFB5-4906-82FA-1552D9024436}" type="presParOf" srcId="{360D28B4-D5FE-4A3F-A008-DD16F99D11FF}" destId="{4FE93097-74F8-4662-947A-1B6EA5E3C710}" srcOrd="1" destOrd="0" presId="urn:microsoft.com/office/officeart/2005/8/layout/hierarchy1"/>
    <dgm:cxn modelId="{819517B1-F82F-4BCC-A552-F781C55FEBD3}" type="presParOf" srcId="{2988E806-3496-4868-8880-7218AF5343F4}" destId="{FF0E24EE-3A7E-449F-9488-184B79ED7A1C}" srcOrd="2" destOrd="0" presId="urn:microsoft.com/office/officeart/2005/8/layout/hierarchy1"/>
    <dgm:cxn modelId="{084BAF35-365A-432E-BD35-D4E1199AAC02}" type="presParOf" srcId="{2988E806-3496-4868-8880-7218AF5343F4}" destId="{B4F3335B-A802-4C1D-A7BB-29A7A1126B6C}" srcOrd="3" destOrd="0" presId="urn:microsoft.com/office/officeart/2005/8/layout/hierarchy1"/>
    <dgm:cxn modelId="{D7CE087C-8832-407F-AEC6-10A4DF71EC91}" type="presParOf" srcId="{B4F3335B-A802-4C1D-A7BB-29A7A1126B6C}" destId="{28FF3622-48DB-407C-B055-6662167C8FBA}" srcOrd="0" destOrd="0" presId="urn:microsoft.com/office/officeart/2005/8/layout/hierarchy1"/>
    <dgm:cxn modelId="{26AFDBD4-E89C-4153-AEBA-4B61CF0AD870}" type="presParOf" srcId="{28FF3622-48DB-407C-B055-6662167C8FBA}" destId="{B8D6E10E-F0C5-45F9-99B4-6D6119AB3919}" srcOrd="0" destOrd="0" presId="urn:microsoft.com/office/officeart/2005/8/layout/hierarchy1"/>
    <dgm:cxn modelId="{B9B5FCEE-4AD2-48DB-BF21-7A91492F503C}" type="presParOf" srcId="{28FF3622-48DB-407C-B055-6662167C8FBA}" destId="{D1830E41-B77E-49B3-8D0D-E9521FC3B704}" srcOrd="1" destOrd="0" presId="urn:microsoft.com/office/officeart/2005/8/layout/hierarchy1"/>
    <dgm:cxn modelId="{6FE3E8D3-BA95-4674-831E-1E45F30AC005}" type="presParOf" srcId="{B4F3335B-A802-4C1D-A7BB-29A7A1126B6C}" destId="{4EC999FA-D0D1-4E7C-AC6A-A754D8802FA7}" srcOrd="1" destOrd="0" presId="urn:microsoft.com/office/officeart/2005/8/layout/hierarchy1"/>
    <dgm:cxn modelId="{D98C25FB-FAC6-4F1C-AB5D-0572D5D3EDB9}" type="presParOf" srcId="{DFB17955-24C8-4672-BA03-926B448520AE}" destId="{069EDFD4-929A-4B08-A98F-4F371ECA576E}" srcOrd="2" destOrd="0" presId="urn:microsoft.com/office/officeart/2005/8/layout/hierarchy1"/>
    <dgm:cxn modelId="{330A72AC-3B49-4100-A659-4F6BAC42E612}" type="presParOf" srcId="{DFB17955-24C8-4672-BA03-926B448520AE}" destId="{54FD3B30-EF6A-49B5-9F61-46A1D11328D4}" srcOrd="3" destOrd="0" presId="urn:microsoft.com/office/officeart/2005/8/layout/hierarchy1"/>
    <dgm:cxn modelId="{F9D713B5-C582-4D68-B445-0567098ECD6B}" type="presParOf" srcId="{54FD3B30-EF6A-49B5-9F61-46A1D11328D4}" destId="{CC7F8CF2-2175-4AE4-B086-BD30F744D58B}" srcOrd="0" destOrd="0" presId="urn:microsoft.com/office/officeart/2005/8/layout/hierarchy1"/>
    <dgm:cxn modelId="{9D1FC175-FBB2-4C9E-B3CE-C7F3A8021E88}" type="presParOf" srcId="{CC7F8CF2-2175-4AE4-B086-BD30F744D58B}" destId="{C9567B86-EFA3-4DE6-8E50-F614D4A2D1F8}" srcOrd="0" destOrd="0" presId="urn:microsoft.com/office/officeart/2005/8/layout/hierarchy1"/>
    <dgm:cxn modelId="{49E1CB41-3263-49F6-A3BD-0AA82559517E}" type="presParOf" srcId="{CC7F8CF2-2175-4AE4-B086-BD30F744D58B}" destId="{026E65F2-A78B-4FEF-A12A-19602D5048CF}" srcOrd="1" destOrd="0" presId="urn:microsoft.com/office/officeart/2005/8/layout/hierarchy1"/>
    <dgm:cxn modelId="{D7582F48-6F78-4CDA-9F0E-85C9BE0206AD}" type="presParOf" srcId="{54FD3B30-EF6A-49B5-9F61-46A1D11328D4}" destId="{6FFA65CC-991C-49F4-B8F8-35B0A907693B}" srcOrd="1" destOrd="0" presId="urn:microsoft.com/office/officeart/2005/8/layout/hierarchy1"/>
    <dgm:cxn modelId="{4C6B29B0-EEAE-427C-A1CC-517870509AE4}" type="presParOf" srcId="{6FFA65CC-991C-49F4-B8F8-35B0A907693B}" destId="{87EE9B66-9E61-4ACC-BD2A-93956DDAD4CF}" srcOrd="0" destOrd="0" presId="urn:microsoft.com/office/officeart/2005/8/layout/hierarchy1"/>
    <dgm:cxn modelId="{EA0A6711-A20A-4439-8F16-1A96D42045DC}" type="presParOf" srcId="{6FFA65CC-991C-49F4-B8F8-35B0A907693B}" destId="{59284619-F7F3-41C7-B0C5-ACFCCB9C23A4}" srcOrd="1" destOrd="0" presId="urn:microsoft.com/office/officeart/2005/8/layout/hierarchy1"/>
    <dgm:cxn modelId="{7EE09E3E-39DC-4CEE-8A77-A826F05891B9}" type="presParOf" srcId="{59284619-F7F3-41C7-B0C5-ACFCCB9C23A4}" destId="{59000A50-E43C-4A1F-B025-FC197EBD4152}" srcOrd="0" destOrd="0" presId="urn:microsoft.com/office/officeart/2005/8/layout/hierarchy1"/>
    <dgm:cxn modelId="{0F03663F-9BAA-45D1-AC56-18385B0997F6}" type="presParOf" srcId="{59000A50-E43C-4A1F-B025-FC197EBD4152}" destId="{8CEBF999-A7AB-4FD2-BADC-5402A2E53659}" srcOrd="0" destOrd="0" presId="urn:microsoft.com/office/officeart/2005/8/layout/hierarchy1"/>
    <dgm:cxn modelId="{651830F7-2234-4783-A0C9-21A1EC331325}" type="presParOf" srcId="{59000A50-E43C-4A1F-B025-FC197EBD4152}" destId="{3141F73B-F982-412A-94E0-B0A2773D1343}" srcOrd="1" destOrd="0" presId="urn:microsoft.com/office/officeart/2005/8/layout/hierarchy1"/>
    <dgm:cxn modelId="{920193E9-BE12-4104-92AB-E1C6A1528120}" type="presParOf" srcId="{59284619-F7F3-41C7-B0C5-ACFCCB9C23A4}" destId="{61D1D311-CE80-493E-9D8C-43F2B9C91C20}" srcOrd="1" destOrd="0" presId="urn:microsoft.com/office/officeart/2005/8/layout/hierarchy1"/>
    <dgm:cxn modelId="{54A39D8C-F827-46A9-BBAC-01FF54C9B5C3}" type="presParOf" srcId="{6FFA65CC-991C-49F4-B8F8-35B0A907693B}" destId="{49078985-4B9C-4F05-97B0-7D1F85DF6789}" srcOrd="2" destOrd="0" presId="urn:microsoft.com/office/officeart/2005/8/layout/hierarchy1"/>
    <dgm:cxn modelId="{0CE6E800-1B63-40F4-89B2-7798850C8C00}" type="presParOf" srcId="{6FFA65CC-991C-49F4-B8F8-35B0A907693B}" destId="{22D224EE-ABE4-47B7-AFA1-40FF08D05B89}" srcOrd="3" destOrd="0" presId="urn:microsoft.com/office/officeart/2005/8/layout/hierarchy1"/>
    <dgm:cxn modelId="{FF2FDD72-4C6F-47B4-913F-8D01C56BE3AD}" type="presParOf" srcId="{22D224EE-ABE4-47B7-AFA1-40FF08D05B89}" destId="{1F2D2578-0235-4696-8EC1-30816C54C4E0}" srcOrd="0" destOrd="0" presId="urn:microsoft.com/office/officeart/2005/8/layout/hierarchy1"/>
    <dgm:cxn modelId="{6A62DE87-7879-4EE7-B7AD-D7CF499C7899}" type="presParOf" srcId="{1F2D2578-0235-4696-8EC1-30816C54C4E0}" destId="{342F1DDC-D7B8-430F-B87B-201D88104D44}" srcOrd="0" destOrd="0" presId="urn:microsoft.com/office/officeart/2005/8/layout/hierarchy1"/>
    <dgm:cxn modelId="{D1115DEA-3247-41E2-95B1-F6157119F032}" type="presParOf" srcId="{1F2D2578-0235-4696-8EC1-30816C54C4E0}" destId="{14C54371-213E-4B5A-954C-C89984B2D7BA}" srcOrd="1" destOrd="0" presId="urn:microsoft.com/office/officeart/2005/8/layout/hierarchy1"/>
    <dgm:cxn modelId="{69B2839A-102D-4813-86BC-3C013A8BA723}" type="presParOf" srcId="{22D224EE-ABE4-47B7-AFA1-40FF08D05B89}" destId="{0FE0149D-CEB6-4219-9C38-1C43ECCD40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78985-4B9C-4F05-97B0-7D1F85DF6789}">
      <dsp:nvSpPr>
        <dsp:cNvPr id="0" name=""/>
        <dsp:cNvSpPr/>
      </dsp:nvSpPr>
      <dsp:spPr>
        <a:xfrm>
          <a:off x="4507556" y="2355735"/>
          <a:ext cx="326083" cy="15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54"/>
              </a:lnTo>
              <a:lnTo>
                <a:pt x="326083" y="105754"/>
              </a:lnTo>
              <a:lnTo>
                <a:pt x="326083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E9B66-9E61-4ACC-BD2A-93956DDAD4CF}">
      <dsp:nvSpPr>
        <dsp:cNvPr id="0" name=""/>
        <dsp:cNvSpPr/>
      </dsp:nvSpPr>
      <dsp:spPr>
        <a:xfrm>
          <a:off x="4181472" y="2355735"/>
          <a:ext cx="326083" cy="155186"/>
        </a:xfrm>
        <a:custGeom>
          <a:avLst/>
          <a:gdLst/>
          <a:ahLst/>
          <a:cxnLst/>
          <a:rect l="0" t="0" r="0" b="0"/>
          <a:pathLst>
            <a:path>
              <a:moveTo>
                <a:pt x="326083" y="0"/>
              </a:moveTo>
              <a:lnTo>
                <a:pt x="326083" y="105754"/>
              </a:lnTo>
              <a:lnTo>
                <a:pt x="0" y="105754"/>
              </a:lnTo>
              <a:lnTo>
                <a:pt x="0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EDFD4-929A-4B08-A98F-4F371ECA576E}">
      <dsp:nvSpPr>
        <dsp:cNvPr id="0" name=""/>
        <dsp:cNvSpPr/>
      </dsp:nvSpPr>
      <dsp:spPr>
        <a:xfrm>
          <a:off x="3855388" y="1861718"/>
          <a:ext cx="652167" cy="15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54"/>
              </a:lnTo>
              <a:lnTo>
                <a:pt x="652167" y="105754"/>
              </a:lnTo>
              <a:lnTo>
                <a:pt x="652167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E24EE-3A7E-449F-9488-184B79ED7A1C}">
      <dsp:nvSpPr>
        <dsp:cNvPr id="0" name=""/>
        <dsp:cNvSpPr/>
      </dsp:nvSpPr>
      <dsp:spPr>
        <a:xfrm>
          <a:off x="3203220" y="2355735"/>
          <a:ext cx="326083" cy="15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54"/>
              </a:lnTo>
              <a:lnTo>
                <a:pt x="326083" y="105754"/>
              </a:lnTo>
              <a:lnTo>
                <a:pt x="326083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6D722-5FF5-4334-93DC-42692FB23D3A}">
      <dsp:nvSpPr>
        <dsp:cNvPr id="0" name=""/>
        <dsp:cNvSpPr/>
      </dsp:nvSpPr>
      <dsp:spPr>
        <a:xfrm>
          <a:off x="2877136" y="2355735"/>
          <a:ext cx="326083" cy="155186"/>
        </a:xfrm>
        <a:custGeom>
          <a:avLst/>
          <a:gdLst/>
          <a:ahLst/>
          <a:cxnLst/>
          <a:rect l="0" t="0" r="0" b="0"/>
          <a:pathLst>
            <a:path>
              <a:moveTo>
                <a:pt x="326083" y="0"/>
              </a:moveTo>
              <a:lnTo>
                <a:pt x="326083" y="105754"/>
              </a:lnTo>
              <a:lnTo>
                <a:pt x="0" y="105754"/>
              </a:lnTo>
              <a:lnTo>
                <a:pt x="0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7F335-03F3-4264-813E-14FE0FDE0534}">
      <dsp:nvSpPr>
        <dsp:cNvPr id="0" name=""/>
        <dsp:cNvSpPr/>
      </dsp:nvSpPr>
      <dsp:spPr>
        <a:xfrm>
          <a:off x="3203220" y="1861718"/>
          <a:ext cx="652167" cy="155186"/>
        </a:xfrm>
        <a:custGeom>
          <a:avLst/>
          <a:gdLst/>
          <a:ahLst/>
          <a:cxnLst/>
          <a:rect l="0" t="0" r="0" b="0"/>
          <a:pathLst>
            <a:path>
              <a:moveTo>
                <a:pt x="652167" y="0"/>
              </a:moveTo>
              <a:lnTo>
                <a:pt x="652167" y="105754"/>
              </a:lnTo>
              <a:lnTo>
                <a:pt x="0" y="105754"/>
              </a:lnTo>
              <a:lnTo>
                <a:pt x="0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EFCBF-B652-4AB5-8893-FD2172CB1230}">
      <dsp:nvSpPr>
        <dsp:cNvPr id="0" name=""/>
        <dsp:cNvSpPr/>
      </dsp:nvSpPr>
      <dsp:spPr>
        <a:xfrm>
          <a:off x="2551053" y="1367700"/>
          <a:ext cx="1304335" cy="15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54"/>
              </a:lnTo>
              <a:lnTo>
                <a:pt x="1304335" y="105754"/>
              </a:lnTo>
              <a:lnTo>
                <a:pt x="1304335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E1896-C990-4CBE-95E3-EED5A9B9A29F}">
      <dsp:nvSpPr>
        <dsp:cNvPr id="0" name=""/>
        <dsp:cNvSpPr/>
      </dsp:nvSpPr>
      <dsp:spPr>
        <a:xfrm>
          <a:off x="1898885" y="2355735"/>
          <a:ext cx="326083" cy="15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54"/>
              </a:lnTo>
              <a:lnTo>
                <a:pt x="326083" y="105754"/>
              </a:lnTo>
              <a:lnTo>
                <a:pt x="326083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C6E24-97C1-4C49-9983-66C893F5072C}">
      <dsp:nvSpPr>
        <dsp:cNvPr id="0" name=""/>
        <dsp:cNvSpPr/>
      </dsp:nvSpPr>
      <dsp:spPr>
        <a:xfrm>
          <a:off x="1572801" y="2355735"/>
          <a:ext cx="326083" cy="155186"/>
        </a:xfrm>
        <a:custGeom>
          <a:avLst/>
          <a:gdLst/>
          <a:ahLst/>
          <a:cxnLst/>
          <a:rect l="0" t="0" r="0" b="0"/>
          <a:pathLst>
            <a:path>
              <a:moveTo>
                <a:pt x="326083" y="0"/>
              </a:moveTo>
              <a:lnTo>
                <a:pt x="326083" y="105754"/>
              </a:lnTo>
              <a:lnTo>
                <a:pt x="0" y="105754"/>
              </a:lnTo>
              <a:lnTo>
                <a:pt x="0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60097-10AF-4AC0-99DF-AC20EBE92F66}">
      <dsp:nvSpPr>
        <dsp:cNvPr id="0" name=""/>
        <dsp:cNvSpPr/>
      </dsp:nvSpPr>
      <dsp:spPr>
        <a:xfrm>
          <a:off x="1246717" y="1861718"/>
          <a:ext cx="652167" cy="15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54"/>
              </a:lnTo>
              <a:lnTo>
                <a:pt x="652167" y="105754"/>
              </a:lnTo>
              <a:lnTo>
                <a:pt x="652167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9DE1B-4EB8-4ACB-A1E7-47652DF12171}">
      <dsp:nvSpPr>
        <dsp:cNvPr id="0" name=""/>
        <dsp:cNvSpPr/>
      </dsp:nvSpPr>
      <dsp:spPr>
        <a:xfrm>
          <a:off x="594549" y="2355735"/>
          <a:ext cx="326083" cy="15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54"/>
              </a:lnTo>
              <a:lnTo>
                <a:pt x="326083" y="105754"/>
              </a:lnTo>
              <a:lnTo>
                <a:pt x="326083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0CB38-4B82-450F-AD38-FD120C0F11D6}">
      <dsp:nvSpPr>
        <dsp:cNvPr id="0" name=""/>
        <dsp:cNvSpPr/>
      </dsp:nvSpPr>
      <dsp:spPr>
        <a:xfrm>
          <a:off x="268465" y="2355735"/>
          <a:ext cx="326083" cy="155186"/>
        </a:xfrm>
        <a:custGeom>
          <a:avLst/>
          <a:gdLst/>
          <a:ahLst/>
          <a:cxnLst/>
          <a:rect l="0" t="0" r="0" b="0"/>
          <a:pathLst>
            <a:path>
              <a:moveTo>
                <a:pt x="326083" y="0"/>
              </a:moveTo>
              <a:lnTo>
                <a:pt x="326083" y="105754"/>
              </a:lnTo>
              <a:lnTo>
                <a:pt x="0" y="105754"/>
              </a:lnTo>
              <a:lnTo>
                <a:pt x="0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D7F3E-9924-49F6-9E92-74D4B56789F4}">
      <dsp:nvSpPr>
        <dsp:cNvPr id="0" name=""/>
        <dsp:cNvSpPr/>
      </dsp:nvSpPr>
      <dsp:spPr>
        <a:xfrm>
          <a:off x="594549" y="1861718"/>
          <a:ext cx="652167" cy="155186"/>
        </a:xfrm>
        <a:custGeom>
          <a:avLst/>
          <a:gdLst/>
          <a:ahLst/>
          <a:cxnLst/>
          <a:rect l="0" t="0" r="0" b="0"/>
          <a:pathLst>
            <a:path>
              <a:moveTo>
                <a:pt x="652167" y="0"/>
              </a:moveTo>
              <a:lnTo>
                <a:pt x="652167" y="105754"/>
              </a:lnTo>
              <a:lnTo>
                <a:pt x="0" y="105754"/>
              </a:lnTo>
              <a:lnTo>
                <a:pt x="0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38BA2-00D9-4700-A730-8A5995E792C9}">
      <dsp:nvSpPr>
        <dsp:cNvPr id="0" name=""/>
        <dsp:cNvSpPr/>
      </dsp:nvSpPr>
      <dsp:spPr>
        <a:xfrm>
          <a:off x="1246717" y="1367700"/>
          <a:ext cx="1304335" cy="155186"/>
        </a:xfrm>
        <a:custGeom>
          <a:avLst/>
          <a:gdLst/>
          <a:ahLst/>
          <a:cxnLst/>
          <a:rect l="0" t="0" r="0" b="0"/>
          <a:pathLst>
            <a:path>
              <a:moveTo>
                <a:pt x="1304335" y="0"/>
              </a:moveTo>
              <a:lnTo>
                <a:pt x="1304335" y="105754"/>
              </a:lnTo>
              <a:lnTo>
                <a:pt x="0" y="105754"/>
              </a:lnTo>
              <a:lnTo>
                <a:pt x="0" y="155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312CC-C0EC-40F8-A025-6A358695C8F1}">
      <dsp:nvSpPr>
        <dsp:cNvPr id="0" name=""/>
        <dsp:cNvSpPr/>
      </dsp:nvSpPr>
      <dsp:spPr>
        <a:xfrm>
          <a:off x="2505333" y="873683"/>
          <a:ext cx="91440" cy="155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1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6DC37-44FA-4265-A25A-FB265E5077FF}">
      <dsp:nvSpPr>
        <dsp:cNvPr id="0" name=""/>
        <dsp:cNvSpPr/>
      </dsp:nvSpPr>
      <dsp:spPr>
        <a:xfrm>
          <a:off x="2284257" y="534853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54E96-B802-49F1-95BA-3F16573902B2}">
      <dsp:nvSpPr>
        <dsp:cNvPr id="0" name=""/>
        <dsp:cNvSpPr/>
      </dsp:nvSpPr>
      <dsp:spPr>
        <a:xfrm>
          <a:off x="2343545" y="591176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Super Venue</a:t>
          </a:r>
        </a:p>
      </dsp:txBody>
      <dsp:txXfrm>
        <a:off x="2353469" y="601100"/>
        <a:ext cx="513743" cy="318982"/>
      </dsp:txXfrm>
    </dsp:sp>
    <dsp:sp modelId="{F213FC26-414A-434C-9E47-2914EFAF1B4A}">
      <dsp:nvSpPr>
        <dsp:cNvPr id="0" name=""/>
        <dsp:cNvSpPr/>
      </dsp:nvSpPr>
      <dsp:spPr>
        <a:xfrm>
          <a:off x="2284257" y="1028870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D58C8-316D-4D9D-B706-5EEC49ECA4B1}">
      <dsp:nvSpPr>
        <dsp:cNvPr id="0" name=""/>
        <dsp:cNvSpPr/>
      </dsp:nvSpPr>
      <dsp:spPr>
        <a:xfrm>
          <a:off x="2343545" y="1085193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Sub Venue</a:t>
          </a:r>
        </a:p>
      </dsp:txBody>
      <dsp:txXfrm>
        <a:off x="2353469" y="1095117"/>
        <a:ext cx="513743" cy="318982"/>
      </dsp:txXfrm>
    </dsp:sp>
    <dsp:sp modelId="{BD11510D-87FF-493F-9BB0-1532B0CAED70}">
      <dsp:nvSpPr>
        <dsp:cNvPr id="0" name=""/>
        <dsp:cNvSpPr/>
      </dsp:nvSpPr>
      <dsp:spPr>
        <a:xfrm>
          <a:off x="979921" y="1522887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C185B-27BF-445D-BDCF-F3A82832FAA9}">
      <dsp:nvSpPr>
        <dsp:cNvPr id="0" name=""/>
        <dsp:cNvSpPr/>
      </dsp:nvSpPr>
      <dsp:spPr>
        <a:xfrm>
          <a:off x="1039209" y="1579210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Building</a:t>
          </a:r>
        </a:p>
      </dsp:txBody>
      <dsp:txXfrm>
        <a:off x="1049133" y="1589134"/>
        <a:ext cx="513743" cy="318982"/>
      </dsp:txXfrm>
    </dsp:sp>
    <dsp:sp modelId="{CEDDAFD1-1710-4E24-B366-CC6F6D397DD3}">
      <dsp:nvSpPr>
        <dsp:cNvPr id="0" name=""/>
        <dsp:cNvSpPr/>
      </dsp:nvSpPr>
      <dsp:spPr>
        <a:xfrm>
          <a:off x="327753" y="2016904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A5013-8C4B-46A7-8585-1CEB3D5E08FD}">
      <dsp:nvSpPr>
        <dsp:cNvPr id="0" name=""/>
        <dsp:cNvSpPr/>
      </dsp:nvSpPr>
      <dsp:spPr>
        <a:xfrm>
          <a:off x="387041" y="2073228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</a:t>
          </a:r>
        </a:p>
      </dsp:txBody>
      <dsp:txXfrm>
        <a:off x="396965" y="2083152"/>
        <a:ext cx="513743" cy="318982"/>
      </dsp:txXfrm>
    </dsp:sp>
    <dsp:sp modelId="{06D21D5F-C15E-4FBD-8FFD-F171FD326861}">
      <dsp:nvSpPr>
        <dsp:cNvPr id="0" name=""/>
        <dsp:cNvSpPr/>
      </dsp:nvSpPr>
      <dsp:spPr>
        <a:xfrm>
          <a:off x="1669" y="2510921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741DE-2F87-4E7F-941C-22D04A5B9606}">
      <dsp:nvSpPr>
        <dsp:cNvPr id="0" name=""/>
        <dsp:cNvSpPr/>
      </dsp:nvSpPr>
      <dsp:spPr>
        <a:xfrm>
          <a:off x="60957" y="2567245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 Layout</a:t>
          </a:r>
        </a:p>
      </dsp:txBody>
      <dsp:txXfrm>
        <a:off x="70881" y="2577169"/>
        <a:ext cx="513743" cy="318982"/>
      </dsp:txXfrm>
    </dsp:sp>
    <dsp:sp modelId="{CB5DB6BA-EDF8-4530-8040-A54C47F04776}">
      <dsp:nvSpPr>
        <dsp:cNvPr id="0" name=""/>
        <dsp:cNvSpPr/>
      </dsp:nvSpPr>
      <dsp:spPr>
        <a:xfrm>
          <a:off x="653837" y="2510921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51CAD-A14E-445D-A62D-CAAD6FB12162}">
      <dsp:nvSpPr>
        <dsp:cNvPr id="0" name=""/>
        <dsp:cNvSpPr/>
      </dsp:nvSpPr>
      <dsp:spPr>
        <a:xfrm>
          <a:off x="713125" y="2567245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 Layout</a:t>
          </a:r>
        </a:p>
      </dsp:txBody>
      <dsp:txXfrm>
        <a:off x="723049" y="2577169"/>
        <a:ext cx="513743" cy="318982"/>
      </dsp:txXfrm>
    </dsp:sp>
    <dsp:sp modelId="{DB40DA30-6359-4287-B6C6-3C6DE4E8F3A3}">
      <dsp:nvSpPr>
        <dsp:cNvPr id="0" name=""/>
        <dsp:cNvSpPr/>
      </dsp:nvSpPr>
      <dsp:spPr>
        <a:xfrm>
          <a:off x="1632089" y="2016904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E4931-70A2-4179-AB68-D714ED3A6C10}">
      <dsp:nvSpPr>
        <dsp:cNvPr id="0" name=""/>
        <dsp:cNvSpPr/>
      </dsp:nvSpPr>
      <dsp:spPr>
        <a:xfrm>
          <a:off x="1691377" y="2073228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</a:t>
          </a:r>
        </a:p>
      </dsp:txBody>
      <dsp:txXfrm>
        <a:off x="1701301" y="2083152"/>
        <a:ext cx="513743" cy="318982"/>
      </dsp:txXfrm>
    </dsp:sp>
    <dsp:sp modelId="{19DB77E3-DFDD-4E09-BD99-F877301D7E80}">
      <dsp:nvSpPr>
        <dsp:cNvPr id="0" name=""/>
        <dsp:cNvSpPr/>
      </dsp:nvSpPr>
      <dsp:spPr>
        <a:xfrm>
          <a:off x="1306005" y="2510921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CA03-1502-4071-BE1E-D74730D82F39}">
      <dsp:nvSpPr>
        <dsp:cNvPr id="0" name=""/>
        <dsp:cNvSpPr/>
      </dsp:nvSpPr>
      <dsp:spPr>
        <a:xfrm>
          <a:off x="1365293" y="2567245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 Layout</a:t>
          </a:r>
        </a:p>
      </dsp:txBody>
      <dsp:txXfrm>
        <a:off x="1375217" y="2577169"/>
        <a:ext cx="513743" cy="318982"/>
      </dsp:txXfrm>
    </dsp:sp>
    <dsp:sp modelId="{0947945F-1710-4920-8144-24B9DF8D8345}">
      <dsp:nvSpPr>
        <dsp:cNvPr id="0" name=""/>
        <dsp:cNvSpPr/>
      </dsp:nvSpPr>
      <dsp:spPr>
        <a:xfrm>
          <a:off x="1958173" y="2510921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7477A-34E4-44B2-9FC3-5DECEADD4FBE}">
      <dsp:nvSpPr>
        <dsp:cNvPr id="0" name=""/>
        <dsp:cNvSpPr/>
      </dsp:nvSpPr>
      <dsp:spPr>
        <a:xfrm>
          <a:off x="2017461" y="2567245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 Layout</a:t>
          </a:r>
        </a:p>
      </dsp:txBody>
      <dsp:txXfrm>
        <a:off x="2027385" y="2577169"/>
        <a:ext cx="513743" cy="318982"/>
      </dsp:txXfrm>
    </dsp:sp>
    <dsp:sp modelId="{A5FF32E4-CC4E-4237-8770-0710C278C072}">
      <dsp:nvSpPr>
        <dsp:cNvPr id="0" name=""/>
        <dsp:cNvSpPr/>
      </dsp:nvSpPr>
      <dsp:spPr>
        <a:xfrm>
          <a:off x="3588592" y="1522887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220AD-A6F6-4497-AE13-22ADC2E99D23}">
      <dsp:nvSpPr>
        <dsp:cNvPr id="0" name=""/>
        <dsp:cNvSpPr/>
      </dsp:nvSpPr>
      <dsp:spPr>
        <a:xfrm>
          <a:off x="3647880" y="1579210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Building</a:t>
          </a:r>
        </a:p>
      </dsp:txBody>
      <dsp:txXfrm>
        <a:off x="3657804" y="1589134"/>
        <a:ext cx="513743" cy="318982"/>
      </dsp:txXfrm>
    </dsp:sp>
    <dsp:sp modelId="{752183BA-134A-4A8E-A1EA-9013E1BAB691}">
      <dsp:nvSpPr>
        <dsp:cNvPr id="0" name=""/>
        <dsp:cNvSpPr/>
      </dsp:nvSpPr>
      <dsp:spPr>
        <a:xfrm>
          <a:off x="2936424" y="2016904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C4B36-D1CE-412A-9DD2-CE62202CAED2}">
      <dsp:nvSpPr>
        <dsp:cNvPr id="0" name=""/>
        <dsp:cNvSpPr/>
      </dsp:nvSpPr>
      <dsp:spPr>
        <a:xfrm>
          <a:off x="2995712" y="2073228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</a:t>
          </a:r>
        </a:p>
      </dsp:txBody>
      <dsp:txXfrm>
        <a:off x="3005636" y="2083152"/>
        <a:ext cx="513743" cy="318982"/>
      </dsp:txXfrm>
    </dsp:sp>
    <dsp:sp modelId="{AFF91CFB-288F-426D-9412-65CA621EE36F}">
      <dsp:nvSpPr>
        <dsp:cNvPr id="0" name=""/>
        <dsp:cNvSpPr/>
      </dsp:nvSpPr>
      <dsp:spPr>
        <a:xfrm>
          <a:off x="2610340" y="2510921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53F5A-B271-4652-AA79-2E9B37878D0B}">
      <dsp:nvSpPr>
        <dsp:cNvPr id="0" name=""/>
        <dsp:cNvSpPr/>
      </dsp:nvSpPr>
      <dsp:spPr>
        <a:xfrm>
          <a:off x="2669628" y="2567245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 Layout</a:t>
          </a:r>
        </a:p>
      </dsp:txBody>
      <dsp:txXfrm>
        <a:off x="2679552" y="2577169"/>
        <a:ext cx="513743" cy="318982"/>
      </dsp:txXfrm>
    </dsp:sp>
    <dsp:sp modelId="{B8D6E10E-F0C5-45F9-99B4-6D6119AB3919}">
      <dsp:nvSpPr>
        <dsp:cNvPr id="0" name=""/>
        <dsp:cNvSpPr/>
      </dsp:nvSpPr>
      <dsp:spPr>
        <a:xfrm>
          <a:off x="3262508" y="2510921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30E41-B77E-49B3-8D0D-E9521FC3B704}">
      <dsp:nvSpPr>
        <dsp:cNvPr id="0" name=""/>
        <dsp:cNvSpPr/>
      </dsp:nvSpPr>
      <dsp:spPr>
        <a:xfrm>
          <a:off x="3321796" y="2567245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 Layout</a:t>
          </a:r>
        </a:p>
      </dsp:txBody>
      <dsp:txXfrm>
        <a:off x="3331720" y="2577169"/>
        <a:ext cx="513743" cy="318982"/>
      </dsp:txXfrm>
    </dsp:sp>
    <dsp:sp modelId="{C9567B86-EFA3-4DE6-8E50-F614D4A2D1F8}">
      <dsp:nvSpPr>
        <dsp:cNvPr id="0" name=""/>
        <dsp:cNvSpPr/>
      </dsp:nvSpPr>
      <dsp:spPr>
        <a:xfrm>
          <a:off x="4240760" y="2016904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E65F2-A78B-4FEF-A12A-19602D5048CF}">
      <dsp:nvSpPr>
        <dsp:cNvPr id="0" name=""/>
        <dsp:cNvSpPr/>
      </dsp:nvSpPr>
      <dsp:spPr>
        <a:xfrm>
          <a:off x="4300048" y="2073228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</a:t>
          </a:r>
        </a:p>
      </dsp:txBody>
      <dsp:txXfrm>
        <a:off x="4309972" y="2083152"/>
        <a:ext cx="513743" cy="318982"/>
      </dsp:txXfrm>
    </dsp:sp>
    <dsp:sp modelId="{8CEBF999-A7AB-4FD2-BADC-5402A2E53659}">
      <dsp:nvSpPr>
        <dsp:cNvPr id="0" name=""/>
        <dsp:cNvSpPr/>
      </dsp:nvSpPr>
      <dsp:spPr>
        <a:xfrm>
          <a:off x="3914676" y="2510921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1F73B-F982-412A-94E0-B0A2773D1343}">
      <dsp:nvSpPr>
        <dsp:cNvPr id="0" name=""/>
        <dsp:cNvSpPr/>
      </dsp:nvSpPr>
      <dsp:spPr>
        <a:xfrm>
          <a:off x="3973964" y="2567245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 Layout</a:t>
          </a:r>
        </a:p>
      </dsp:txBody>
      <dsp:txXfrm>
        <a:off x="3983888" y="2577169"/>
        <a:ext cx="513743" cy="318982"/>
      </dsp:txXfrm>
    </dsp:sp>
    <dsp:sp modelId="{342F1DDC-D7B8-430F-B87B-201D88104D44}">
      <dsp:nvSpPr>
        <dsp:cNvPr id="0" name=""/>
        <dsp:cNvSpPr/>
      </dsp:nvSpPr>
      <dsp:spPr>
        <a:xfrm>
          <a:off x="4566844" y="2510921"/>
          <a:ext cx="533591" cy="33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54371-213E-4B5A-954C-C89984B2D7BA}">
      <dsp:nvSpPr>
        <dsp:cNvPr id="0" name=""/>
        <dsp:cNvSpPr/>
      </dsp:nvSpPr>
      <dsp:spPr>
        <a:xfrm>
          <a:off x="4626132" y="2567245"/>
          <a:ext cx="533591" cy="338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Room Layout</a:t>
          </a:r>
        </a:p>
      </dsp:txBody>
      <dsp:txXfrm>
        <a:off x="4636056" y="2577169"/>
        <a:ext cx="513743" cy="318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10BE4-B075-4B78-BAE9-67C56ED99A45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D66A7-2882-4BF7-A0C4-7C2402FD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D061C-2B9E-4DA6-9ACF-824C9CF1D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4A-6F32-41A0-B3B6-F0CBAE33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64BD7-24B2-4A8E-9C79-48B935FB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9D40-DD51-4AA9-933F-7451412E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4146-C875-43FC-817D-941E20D6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A7D7-CE19-4BC3-8004-A22261B5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BD75-ECDE-487D-A56A-25CEED18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BAFD2-FB77-4FA0-BEBD-0E92DBBFC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E5FC-35EC-4DFD-8FBD-1397D53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C156-F584-4DA2-836E-1DB8968F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9DC9-31A4-492E-B0F8-16CC74A2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1FC3F-D748-4A20-BB49-2B0041324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EC3D7-3B1C-4323-9792-021EF50EF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1F58-BFF7-4E82-92B6-385FC834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5EB6-7149-446C-ADA5-ED5C594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0C08-B7E0-4E1D-A09C-5CADFC9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D907-0D6C-4971-A203-7485679E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504B-5C38-40BD-AA97-B0B9DB9E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A7A6-567F-48E0-B555-56B8B4F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7C5E-518B-4248-B1FA-3159D489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9C61-F45C-462A-8F6D-050C8D2D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0EBA-30AA-4BD2-8563-6D884E77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0F0D0-E92C-400C-9E29-72719CCE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E6CF-0DBD-4CF3-87DC-34E2F70B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BBFD-D410-4A42-AC96-7DE4BED7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4A17-DAA2-4922-9BE4-6444E78A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AE69-CD80-4036-8690-413482CE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5A36-AA92-4D92-B273-36E11D93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27CDE-BDBC-4A42-9685-6169038EA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BD0CD-B235-452F-B1CD-24BD8C27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2B27F-8D17-4432-AE62-7475BB7A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11CF-F2F0-47A1-BE21-5AC7404A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6679-4958-43AA-978F-D5603B3B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F8A6-1AFB-44BB-A1F6-91DF8916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8E2E9-A044-4EF0-AE02-A73E23073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9AECC-8871-4FF1-B976-4A09BCD7B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8ACB8-D885-4931-B782-D8699E093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3CF46-639B-4915-BF36-1D81689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67639-258E-471C-BB69-3CD06A9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F29C8-CFFC-4257-913E-22475C0F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87F1-C5D4-4785-B939-3BCA6497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63A65-4B0E-45B0-B711-39067A82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15224-ED22-4BA9-9337-D21FE473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EBF7C-BB8A-45FB-82CF-1DF1D034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F6A16-A9C1-459B-896D-07936A78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2397E-5E18-4E7E-AB8F-1300B9DF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D1A7-9D4D-49D3-B661-1872344D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0D6B-0B6A-4862-ACDA-04A9A1EA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906F-6B41-435F-9595-71592690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12586-156B-4D77-8190-7E8BABFD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9B25E-DAD7-410B-94DA-C0B5308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4941-A1A0-49FA-BE7E-161B86ED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FC2A4-A1BD-495E-B52F-1701D071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47B6-4257-4634-883B-4FEA493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EC241-CF5C-49EC-AE62-4B6DAF25E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FE3B1-CE8E-4721-97BF-67208F104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DE96-A2DB-47A0-BF06-663864E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87D0C-20F2-411D-9CC1-BBB894F7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6A59-EB8A-4AE6-A2CB-4A455EDA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805CC-4F41-4963-865F-CC6F64D1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DBEB8-35F1-4D22-8F21-F355E45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3BD1-E03F-4841-87AB-C9C6068A5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EBE9-0EE0-4B1C-B9CD-FA22DF01169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1BAC-91E1-458F-8CC3-98C0C603E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FE6E-DEAE-4A23-9ACF-913203655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5971-DA22-40C8-B240-A670D686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36DEDD-E68B-4666-9B2E-495EBF3D0BF2}"/>
              </a:ext>
            </a:extLst>
          </p:cNvPr>
          <p:cNvSpPr/>
          <p:nvPr/>
        </p:nvSpPr>
        <p:spPr>
          <a:xfrm>
            <a:off x="3731033" y="2158814"/>
            <a:ext cx="4705739" cy="1989959"/>
          </a:xfrm>
          <a:prstGeom prst="roundRect">
            <a:avLst>
              <a:gd name="adj" fmla="val 30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066" tIns="29033" rIns="58066" bIns="290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3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3D9443-281D-48E7-A584-28C8914D89F2}"/>
              </a:ext>
            </a:extLst>
          </p:cNvPr>
          <p:cNvGraphicFramePr/>
          <p:nvPr>
            <p:extLst/>
          </p:nvPr>
        </p:nvGraphicFramePr>
        <p:xfrm>
          <a:off x="3515303" y="1708536"/>
          <a:ext cx="5161394" cy="3440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F14CE4-B26F-4652-B02C-91EECDEAE21E}"/>
              </a:ext>
            </a:extLst>
          </p:cNvPr>
          <p:cNvSpPr txBox="1"/>
          <p:nvPr/>
        </p:nvSpPr>
        <p:spPr>
          <a:xfrm>
            <a:off x="3827810" y="2243493"/>
            <a:ext cx="1568058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3" dirty="0"/>
              <a:t>Available as “venues” </a:t>
            </a:r>
            <a:br>
              <a:rPr lang="en-US" sz="1143" dirty="0"/>
            </a:br>
            <a:r>
              <a:rPr lang="en-US" sz="1143" dirty="0"/>
              <a:t>for events and sessions</a:t>
            </a:r>
          </a:p>
        </p:txBody>
      </p:sp>
    </p:spTree>
    <p:extLst>
      <p:ext uri="{BB962C8B-B14F-4D97-AF65-F5344CB8AC3E}">
        <p14:creationId xmlns:p14="http://schemas.microsoft.com/office/powerpoint/2010/main" val="244573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1</cp:revision>
  <dcterms:created xsi:type="dcterms:W3CDTF">2017-08-25T13:34:50Z</dcterms:created>
  <dcterms:modified xsi:type="dcterms:W3CDTF">2017-08-25T13:35:07Z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kamaybac@microsoft.com</vt:lpwstr>
  </property>
  <property fmtid="{D5CDD505-2E9C-101B-9397-08002B2CF9AE}" pid="6" name="MSIP_Label_f42aa342-8706-4288-bd11-ebb85995028c_SetDate">
    <vt:lpwstr>2017-08-25T15:35:05.1072392+02:00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