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040"/>
    <a:srgbClr val="8C5DC1"/>
    <a:srgbClr val="6FCD88"/>
    <a:srgbClr val="7C9CD5"/>
    <a:srgbClr val="4573C4"/>
    <a:srgbClr val="2F528F"/>
    <a:srgbClr val="C3D0EB"/>
    <a:srgbClr val="6B8FCF"/>
    <a:srgbClr val="83A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7075-15C9-4A17-9C0C-5D152D2E7F1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DEE7-20A8-4A8F-973D-D601F469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DEE7-20A8-4A8F-973D-D601F469D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B441-08AE-4364-9845-42CC61802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C972-FAB5-40DC-9907-7F91E84C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EE81-59A0-4A86-9F8C-966CE229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0026-4F58-4797-9CC6-911AA7B5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1218-9D5E-4788-81FF-44070639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ADE-2A55-4B5E-A3C2-7E8D8011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8E8E-06BF-482B-850B-19DF2A4E7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52A9-A13B-4600-9BAE-B345C93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6673-66DB-4FEB-8662-F5C707CB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F2B2-80D4-4EB4-9041-678AE884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27532-0A84-440E-80A0-5CA33DF7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67B0-8151-4E76-A16F-13636B5A8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9BFA-338F-4BD2-B325-D9ACB5CC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91AE-7BAE-4D0C-BA33-4BBFD1A3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F707-91DE-497B-B658-2CA9F6BB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B65A-1931-482D-A0A3-402A394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E38B-0023-474A-83A8-EFF548A6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7C42-5389-45AC-81E6-EF12D3E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A3CA-8031-43E2-A3E1-090BFC4E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F0F9-69F8-4D9C-B214-9AFB8E4C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AC15-D0FB-4F2A-B8C1-2C30FA07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3282-A814-4410-92A7-75410A02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A11A-72FB-499C-9168-5B3784D5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0C72-D766-4269-BE46-B04767C2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D73D-C380-4DB5-93C3-B1860BF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65D-2D04-4467-AD98-D1C9303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7DE0-0051-466B-ADF5-D3EF374B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DCC3-B34C-445B-AB9D-E5525FB09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CA75-0D0C-4573-90C4-1E2F04E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EAFF-5953-4D3C-A179-2B40E38A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A88CB-8F91-43A6-9E2D-07B4947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6D22-2B2E-49B7-BF6F-451316CB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3629-8D6F-45AF-842A-1AFF2CB9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1028-AA4D-4BEA-8670-3C881629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3EECE-61A6-4990-A3DF-E6488864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34C56-C021-4319-83EE-5811BCB7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7F854-51ED-41B5-BC48-03A27C6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7FEFB-63F9-4699-A3A1-A07524C9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A317-209F-4265-AECB-0DBD6FF8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AB6E-A1DD-455F-B321-48818289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7CA9C-82AB-4166-A20D-6C5705A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1C72A-B725-4D87-A35E-CFE04249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D91E9-2339-463C-B1CE-D20B61CA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586C-3D0D-4A08-ACD6-1AC55C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44C31-C7C7-416D-B821-7A7DA06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3EFF6-95AC-48F0-BA88-8D292B6F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A8CD-C922-4698-BB33-C95CE539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9030-1852-4538-97BA-1E0313E7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0E3C1-C401-467D-B8C7-43FDAC5A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2681-B7CE-463E-8BBB-7A76D86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FA49-1B6E-453F-A087-FD8ACA7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F40-6A73-42B0-9917-28D6BB6E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FD39-843C-4863-800E-21CBBDC2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E036C-6750-4917-946F-D38F5F1AC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DC5B-87E9-47AC-82A0-3DBC8CB3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E59C-1953-43B7-A30A-7A89F8D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A892-E537-406F-94CC-56CD0BB3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CD394-92D0-4F3D-A6DB-65F2593E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9C5-3B97-4905-A76D-8C8DF48F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D469-B572-4A4E-906F-484F6DC9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36F1-053C-449E-9FD0-FDDBFFA7A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08C0-4D11-4FC9-A296-FC40A0B78AE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7AE1-2DCC-4C35-995C-DBFB022E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D7D2-63B1-4728-AF63-C32003AEC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D16F3027-A206-4491-9757-3DC537CE5D7B}"/>
              </a:ext>
            </a:extLst>
          </p:cNvPr>
          <p:cNvSpPr/>
          <p:nvPr/>
        </p:nvSpPr>
        <p:spPr>
          <a:xfrm>
            <a:off x="790833" y="155643"/>
            <a:ext cx="8953860" cy="650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D20F276-B04E-46FA-B60A-8763818413D6}"/>
              </a:ext>
            </a:extLst>
          </p:cNvPr>
          <p:cNvSpPr/>
          <p:nvPr/>
        </p:nvSpPr>
        <p:spPr>
          <a:xfrm rot="16200000">
            <a:off x="2803855" y="4926375"/>
            <a:ext cx="373730" cy="2062661"/>
          </a:xfrm>
          <a:prstGeom prst="rightBrace">
            <a:avLst>
              <a:gd name="adj1" fmla="val 8333"/>
              <a:gd name="adj2" fmla="val 47475"/>
            </a:avLst>
          </a:prstGeom>
          <a:ln w="25400">
            <a:gradFill>
              <a:gsLst>
                <a:gs pos="0">
                  <a:srgbClr val="C3D0EB"/>
                </a:gs>
                <a:gs pos="37000">
                  <a:srgbClr val="83A1D7"/>
                </a:gs>
                <a:gs pos="73000">
                  <a:srgbClr val="6B8FCF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1105878F-A776-452B-A906-DB3D0D1F5B41}"/>
              </a:ext>
            </a:extLst>
          </p:cNvPr>
          <p:cNvSpPr/>
          <p:nvPr/>
        </p:nvSpPr>
        <p:spPr>
          <a:xfrm rot="16200000">
            <a:off x="3047815" y="4926375"/>
            <a:ext cx="373730" cy="2062661"/>
          </a:xfrm>
          <a:prstGeom prst="rightBrace">
            <a:avLst>
              <a:gd name="adj1" fmla="val 8333"/>
              <a:gd name="adj2" fmla="val 47475"/>
            </a:avLst>
          </a:prstGeom>
          <a:ln w="25400">
            <a:gradFill>
              <a:gsLst>
                <a:gs pos="0">
                  <a:srgbClr val="C3D0EB"/>
                </a:gs>
                <a:gs pos="37000">
                  <a:srgbClr val="83A1D7"/>
                </a:gs>
                <a:gs pos="73000">
                  <a:srgbClr val="6B8FCF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6FFEAA88-2136-4A34-BF8C-E82747FD896A}"/>
              </a:ext>
            </a:extLst>
          </p:cNvPr>
          <p:cNvSpPr/>
          <p:nvPr/>
        </p:nvSpPr>
        <p:spPr>
          <a:xfrm rot="16200000">
            <a:off x="3291774" y="4926375"/>
            <a:ext cx="373730" cy="2062661"/>
          </a:xfrm>
          <a:prstGeom prst="rightBrace">
            <a:avLst>
              <a:gd name="adj1" fmla="val 8333"/>
              <a:gd name="adj2" fmla="val 47475"/>
            </a:avLst>
          </a:prstGeom>
          <a:ln w="25400">
            <a:gradFill>
              <a:gsLst>
                <a:gs pos="0">
                  <a:srgbClr val="C3D0EB"/>
                </a:gs>
                <a:gs pos="37000">
                  <a:srgbClr val="83A1D7"/>
                </a:gs>
                <a:gs pos="73000">
                  <a:srgbClr val="6B8FCF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C56D4C-197B-4979-8117-4498573E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76987"/>
              </p:ext>
            </p:extLst>
          </p:nvPr>
        </p:nvGraphicFramePr>
        <p:xfrm>
          <a:off x="1887167" y="1003572"/>
          <a:ext cx="5787955" cy="41229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5864">
                  <a:extLst>
                    <a:ext uri="{9D8B030D-6E8A-4147-A177-3AD203B41FA5}">
                      <a16:colId xmlns:a16="http://schemas.microsoft.com/office/drawing/2014/main" val="2169013294"/>
                    </a:ext>
                  </a:extLst>
                </a:gridCol>
                <a:gridCol w="1932773">
                  <a:extLst>
                    <a:ext uri="{9D8B030D-6E8A-4147-A177-3AD203B41FA5}">
                      <a16:colId xmlns:a16="http://schemas.microsoft.com/office/drawing/2014/main" val="3223683248"/>
                    </a:ext>
                  </a:extLst>
                </a:gridCol>
                <a:gridCol w="1929318">
                  <a:extLst>
                    <a:ext uri="{9D8B030D-6E8A-4147-A177-3AD203B41FA5}">
                      <a16:colId xmlns:a16="http://schemas.microsoft.com/office/drawing/2014/main" val="1262353694"/>
                    </a:ext>
                  </a:extLst>
                </a:gridCol>
              </a:tblGrid>
              <a:tr h="458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953960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449686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49730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293683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406179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430251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08794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69618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761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B4EE6A5-D8F1-4382-865B-B83210D4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23" y="1003577"/>
            <a:ext cx="457710" cy="4572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3804A79-7009-4CF0-80BA-888698CE7B92}"/>
              </a:ext>
            </a:extLst>
          </p:cNvPr>
          <p:cNvSpPr/>
          <p:nvPr/>
        </p:nvSpPr>
        <p:spPr>
          <a:xfrm>
            <a:off x="1984442" y="2715781"/>
            <a:ext cx="496111" cy="953311"/>
          </a:xfrm>
          <a:prstGeom prst="downArrow">
            <a:avLst/>
          </a:prstGeom>
          <a:noFill/>
          <a:ln w="381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F9A25-2681-47E9-81C6-F6AF040B3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23" y="1460777"/>
            <a:ext cx="45771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319E1-42A3-4B58-B13E-036B9F1BD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423" y="1917977"/>
            <a:ext cx="457710" cy="4572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BD0885D-072C-40D7-AB5E-393983DF112F}"/>
              </a:ext>
            </a:extLst>
          </p:cNvPr>
          <p:cNvSpPr/>
          <p:nvPr/>
        </p:nvSpPr>
        <p:spPr>
          <a:xfrm>
            <a:off x="2577829" y="2715781"/>
            <a:ext cx="496111" cy="953311"/>
          </a:xfrm>
          <a:prstGeom prst="downArrow">
            <a:avLst/>
          </a:prstGeom>
          <a:noFill/>
          <a:ln w="381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3K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05D675D-2196-42C8-8325-5146321A166C}"/>
              </a:ext>
            </a:extLst>
          </p:cNvPr>
          <p:cNvSpPr/>
          <p:nvPr/>
        </p:nvSpPr>
        <p:spPr>
          <a:xfrm>
            <a:off x="3171066" y="2715781"/>
            <a:ext cx="496111" cy="95331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AA6259-9227-4214-A5F4-721A85B2F85B}"/>
              </a:ext>
            </a:extLst>
          </p:cNvPr>
          <p:cNvSpPr/>
          <p:nvPr/>
        </p:nvSpPr>
        <p:spPr>
          <a:xfrm>
            <a:off x="3926732" y="3192436"/>
            <a:ext cx="496111" cy="953311"/>
          </a:xfrm>
          <a:prstGeom prst="downArrow">
            <a:avLst/>
          </a:prstGeom>
          <a:noFill/>
          <a:ln w="381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1K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40BF484-41A8-4651-BCC0-86672F3DDB50}"/>
              </a:ext>
            </a:extLst>
          </p:cNvPr>
          <p:cNvSpPr/>
          <p:nvPr/>
        </p:nvSpPr>
        <p:spPr>
          <a:xfrm>
            <a:off x="4520119" y="3192436"/>
            <a:ext cx="496111" cy="953311"/>
          </a:xfrm>
          <a:prstGeom prst="downArrow">
            <a:avLst/>
          </a:prstGeom>
          <a:noFill/>
          <a:ln w="381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3K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79DCC12-D3F1-4273-B2B0-399459295742}"/>
              </a:ext>
            </a:extLst>
          </p:cNvPr>
          <p:cNvSpPr/>
          <p:nvPr/>
        </p:nvSpPr>
        <p:spPr>
          <a:xfrm>
            <a:off x="5113356" y="3192436"/>
            <a:ext cx="496111" cy="95331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15K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67FBA69-7F1C-4350-8817-E1E11905E63E}"/>
              </a:ext>
            </a:extLst>
          </p:cNvPr>
          <p:cNvSpPr/>
          <p:nvPr/>
        </p:nvSpPr>
        <p:spPr>
          <a:xfrm>
            <a:off x="5860989" y="3669091"/>
            <a:ext cx="496111" cy="953311"/>
          </a:xfrm>
          <a:prstGeom prst="downArrow">
            <a:avLst/>
          </a:prstGeom>
          <a:noFill/>
          <a:ln w="381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81B2FAE-2410-425E-8585-803222F95B35}"/>
              </a:ext>
            </a:extLst>
          </p:cNvPr>
          <p:cNvSpPr/>
          <p:nvPr/>
        </p:nvSpPr>
        <p:spPr>
          <a:xfrm>
            <a:off x="6454376" y="3669091"/>
            <a:ext cx="496111" cy="953311"/>
          </a:xfrm>
          <a:prstGeom prst="downArrow">
            <a:avLst/>
          </a:prstGeom>
          <a:noFill/>
          <a:ln w="381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9K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A6DB5F-10B5-4134-AD94-A5D76A42D33A}"/>
              </a:ext>
            </a:extLst>
          </p:cNvPr>
          <p:cNvSpPr/>
          <p:nvPr/>
        </p:nvSpPr>
        <p:spPr>
          <a:xfrm>
            <a:off x="7047613" y="3669091"/>
            <a:ext cx="496111" cy="95331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40K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67C26B-492B-443B-B197-6605FEFDF5BD}"/>
              </a:ext>
            </a:extLst>
          </p:cNvPr>
          <p:cNvGrpSpPr/>
          <p:nvPr/>
        </p:nvGrpSpPr>
        <p:grpSpPr>
          <a:xfrm>
            <a:off x="1869187" y="6144571"/>
            <a:ext cx="7733490" cy="398847"/>
            <a:chOff x="1869187" y="6144571"/>
            <a:chExt cx="7733490" cy="39884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406199-FE4C-47A4-ABF9-B942CE8A69B2}"/>
                </a:ext>
              </a:extLst>
            </p:cNvPr>
            <p:cNvGrpSpPr/>
            <p:nvPr/>
          </p:nvGrpSpPr>
          <p:grpSpPr>
            <a:xfrm>
              <a:off x="2091973" y="6144571"/>
              <a:ext cx="7245097" cy="398847"/>
              <a:chOff x="2091973" y="6144571"/>
              <a:chExt cx="7245097" cy="39884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6769CD7-98D0-4480-816A-739F06415D6E}"/>
                  </a:ext>
                </a:extLst>
              </p:cNvPr>
              <p:cNvSpPr/>
              <p:nvPr/>
            </p:nvSpPr>
            <p:spPr>
              <a:xfrm>
                <a:off x="2091973" y="6144571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595DC3-AADD-48A3-B8B5-3DBB631A7DE7}"/>
                  </a:ext>
                </a:extLst>
              </p:cNvPr>
              <p:cNvSpPr/>
              <p:nvPr/>
            </p:nvSpPr>
            <p:spPr>
              <a:xfrm>
                <a:off x="2367698" y="6147746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8D101A-740D-44DB-8F31-32324014E682}"/>
                  </a:ext>
                </a:extLst>
              </p:cNvPr>
              <p:cNvSpPr/>
              <p:nvPr/>
            </p:nvSpPr>
            <p:spPr>
              <a:xfrm>
                <a:off x="2643423" y="6147746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C923FB2-13FE-45E4-A09E-D8895040A66B}"/>
                  </a:ext>
                </a:extLst>
              </p:cNvPr>
              <p:cNvSpPr/>
              <p:nvPr/>
            </p:nvSpPr>
            <p:spPr>
              <a:xfrm>
                <a:off x="2919148" y="6144571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298E3BD-7020-4010-8114-CDB44E36CA7A}"/>
                  </a:ext>
                </a:extLst>
              </p:cNvPr>
              <p:cNvSpPr/>
              <p:nvPr/>
            </p:nvSpPr>
            <p:spPr>
              <a:xfrm>
                <a:off x="3194873" y="6147746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20AEE5E-96BB-488B-A845-55EF3DAC6D14}"/>
                  </a:ext>
                </a:extLst>
              </p:cNvPr>
              <p:cNvSpPr/>
              <p:nvPr/>
            </p:nvSpPr>
            <p:spPr>
              <a:xfrm>
                <a:off x="3470598" y="6147746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26A4E4-7941-4936-9EFD-999624236251}"/>
                  </a:ext>
                </a:extLst>
              </p:cNvPr>
              <p:cNvSpPr/>
              <p:nvPr/>
            </p:nvSpPr>
            <p:spPr>
              <a:xfrm>
                <a:off x="3746323" y="6153955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47FC889-ED02-4675-A005-3668B8460D80}"/>
                  </a:ext>
                </a:extLst>
              </p:cNvPr>
              <p:cNvSpPr/>
              <p:nvPr/>
            </p:nvSpPr>
            <p:spPr>
              <a:xfrm>
                <a:off x="4022048" y="6157130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0F0F6F5-B9C7-4597-BDB4-C3CFD707F7D3}"/>
                  </a:ext>
                </a:extLst>
              </p:cNvPr>
              <p:cNvSpPr/>
              <p:nvPr/>
            </p:nvSpPr>
            <p:spPr>
              <a:xfrm>
                <a:off x="4297773" y="6157130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BA4B5B9-5273-43C2-A414-163974BEF6A7}"/>
                  </a:ext>
                </a:extLst>
              </p:cNvPr>
              <p:cNvSpPr/>
              <p:nvPr/>
            </p:nvSpPr>
            <p:spPr>
              <a:xfrm>
                <a:off x="4573498" y="6153955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DE0896-BCB5-4437-A4DE-38EA7B28254B}"/>
                  </a:ext>
                </a:extLst>
              </p:cNvPr>
              <p:cNvSpPr/>
              <p:nvPr/>
            </p:nvSpPr>
            <p:spPr>
              <a:xfrm>
                <a:off x="4849223" y="6157130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1913907-F5E2-4443-B4A9-789E3A54E27B}"/>
                  </a:ext>
                </a:extLst>
              </p:cNvPr>
              <p:cNvSpPr/>
              <p:nvPr/>
            </p:nvSpPr>
            <p:spPr>
              <a:xfrm>
                <a:off x="5124948" y="6157130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8EC999B-E134-4729-AABA-9E08C6FFEA97}"/>
                  </a:ext>
                </a:extLst>
              </p:cNvPr>
              <p:cNvSpPr/>
              <p:nvPr/>
            </p:nvSpPr>
            <p:spPr>
              <a:xfrm>
                <a:off x="5400673" y="6153954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F41678-F2A6-41FC-8B8C-0CA348103AD3}"/>
                  </a:ext>
                </a:extLst>
              </p:cNvPr>
              <p:cNvSpPr/>
              <p:nvPr/>
            </p:nvSpPr>
            <p:spPr>
              <a:xfrm>
                <a:off x="5676398" y="6157129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E355923-165C-43C3-AC74-7DD75B0AC91B}"/>
                  </a:ext>
                </a:extLst>
              </p:cNvPr>
              <p:cNvSpPr/>
              <p:nvPr/>
            </p:nvSpPr>
            <p:spPr>
              <a:xfrm>
                <a:off x="5952123" y="6157129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BCD5E83-2260-4C0F-8169-D00DF8E107D3}"/>
                  </a:ext>
                </a:extLst>
              </p:cNvPr>
              <p:cNvSpPr/>
              <p:nvPr/>
            </p:nvSpPr>
            <p:spPr>
              <a:xfrm>
                <a:off x="6227848" y="6153954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C085B13-86EF-4F12-B08B-DA2A1124DA7C}"/>
                  </a:ext>
                </a:extLst>
              </p:cNvPr>
              <p:cNvSpPr/>
              <p:nvPr/>
            </p:nvSpPr>
            <p:spPr>
              <a:xfrm>
                <a:off x="6503573" y="6157129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2F11631-6CF2-42B5-8471-F063484A52DC}"/>
                  </a:ext>
                </a:extLst>
              </p:cNvPr>
              <p:cNvSpPr/>
              <p:nvPr/>
            </p:nvSpPr>
            <p:spPr>
              <a:xfrm>
                <a:off x="6779298" y="6157129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855E908-D8FC-4C65-8287-BDAE5D682BFC}"/>
                  </a:ext>
                </a:extLst>
              </p:cNvPr>
              <p:cNvSpPr/>
              <p:nvPr/>
            </p:nvSpPr>
            <p:spPr>
              <a:xfrm>
                <a:off x="7055023" y="6163338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0C03ACD-062D-4004-98BF-CD0CE39CFF06}"/>
                  </a:ext>
                </a:extLst>
              </p:cNvPr>
              <p:cNvSpPr/>
              <p:nvPr/>
            </p:nvSpPr>
            <p:spPr>
              <a:xfrm>
                <a:off x="7330748" y="6166513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8E4069F-921F-48ED-8704-860C91E1BB50}"/>
                  </a:ext>
                </a:extLst>
              </p:cNvPr>
              <p:cNvSpPr/>
              <p:nvPr/>
            </p:nvSpPr>
            <p:spPr>
              <a:xfrm>
                <a:off x="7606473" y="6166513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F708C1D-DD50-4C1A-89BD-D8C05B7C94FE}"/>
                  </a:ext>
                </a:extLst>
              </p:cNvPr>
              <p:cNvSpPr/>
              <p:nvPr/>
            </p:nvSpPr>
            <p:spPr>
              <a:xfrm>
                <a:off x="7882198" y="6163338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F3AFDB-0A89-40EE-916E-EB7B038DA208}"/>
                  </a:ext>
                </a:extLst>
              </p:cNvPr>
              <p:cNvSpPr/>
              <p:nvPr/>
            </p:nvSpPr>
            <p:spPr>
              <a:xfrm>
                <a:off x="8157923" y="6166513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C25702F-AF47-4C3B-95CD-503C97B1EFEE}"/>
                  </a:ext>
                </a:extLst>
              </p:cNvPr>
              <p:cNvSpPr/>
              <p:nvPr/>
            </p:nvSpPr>
            <p:spPr>
              <a:xfrm>
                <a:off x="8433648" y="6166513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C0107-BA02-4B71-871F-6DAC92E54335}"/>
                  </a:ext>
                </a:extLst>
              </p:cNvPr>
              <p:cNvSpPr/>
              <p:nvPr/>
            </p:nvSpPr>
            <p:spPr>
              <a:xfrm>
                <a:off x="8709373" y="6166513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0F5E5DA-9AF2-4712-AB92-D51A17B9455F}"/>
                  </a:ext>
                </a:extLst>
              </p:cNvPr>
              <p:cNvSpPr/>
              <p:nvPr/>
            </p:nvSpPr>
            <p:spPr>
              <a:xfrm>
                <a:off x="8985098" y="6169688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666BD41-BC6E-4D8B-8270-FD43ABF78AE0}"/>
                  </a:ext>
                </a:extLst>
              </p:cNvPr>
              <p:cNvSpPr/>
              <p:nvPr/>
            </p:nvSpPr>
            <p:spPr>
              <a:xfrm>
                <a:off x="9260834" y="6169688"/>
                <a:ext cx="76236" cy="373730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2F528F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AA116345-0B16-4938-A1EF-7335A5264C2E}"/>
                </a:ext>
              </a:extLst>
            </p:cNvPr>
            <p:cNvSpPr/>
            <p:nvPr/>
          </p:nvSpPr>
          <p:spPr>
            <a:xfrm rot="16200000">
              <a:off x="5549067" y="2467866"/>
              <a:ext cx="373729" cy="773349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48E9B6-0DB5-4183-8100-43C43965DDEE}"/>
              </a:ext>
            </a:extLst>
          </p:cNvPr>
          <p:cNvCxnSpPr>
            <a:cxnSpLocks/>
          </p:cNvCxnSpPr>
          <p:nvPr/>
        </p:nvCxnSpPr>
        <p:spPr>
          <a:xfrm>
            <a:off x="2825884" y="4221804"/>
            <a:ext cx="113617" cy="1438547"/>
          </a:xfrm>
          <a:prstGeom prst="line">
            <a:avLst/>
          </a:prstGeom>
          <a:ln w="25400">
            <a:solidFill>
              <a:srgbClr val="7C9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43F2D0-7E4F-4607-A284-580BA04C80E3}"/>
              </a:ext>
            </a:extLst>
          </p:cNvPr>
          <p:cNvCxnSpPr>
            <a:cxnSpLocks/>
          </p:cNvCxnSpPr>
          <p:nvPr/>
        </p:nvCxnSpPr>
        <p:spPr>
          <a:xfrm flipH="1">
            <a:off x="3173978" y="4690357"/>
            <a:ext cx="1594196" cy="983232"/>
          </a:xfrm>
          <a:prstGeom prst="line">
            <a:avLst/>
          </a:prstGeom>
          <a:ln w="25400">
            <a:solidFill>
              <a:srgbClr val="7C9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246692-A617-470E-91C1-7CA4CBCB66E0}"/>
              </a:ext>
            </a:extLst>
          </p:cNvPr>
          <p:cNvCxnSpPr>
            <a:cxnSpLocks/>
          </p:cNvCxnSpPr>
          <p:nvPr/>
        </p:nvCxnSpPr>
        <p:spPr>
          <a:xfrm flipH="1">
            <a:off x="3419121" y="5143501"/>
            <a:ext cx="3360178" cy="516850"/>
          </a:xfrm>
          <a:prstGeom prst="line">
            <a:avLst/>
          </a:prstGeom>
          <a:ln w="25400">
            <a:solidFill>
              <a:srgbClr val="7C9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FCA134-A345-43E3-978B-478B96264EF6}"/>
              </a:ext>
            </a:extLst>
          </p:cNvPr>
          <p:cNvGrpSpPr/>
          <p:nvPr/>
        </p:nvGrpSpPr>
        <p:grpSpPr>
          <a:xfrm>
            <a:off x="1914518" y="6227288"/>
            <a:ext cx="7700065" cy="230832"/>
            <a:chOff x="1924246" y="6227288"/>
            <a:chExt cx="7700065" cy="2308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3DEC9-3A34-4E25-BAAC-D7914D83C565}"/>
                </a:ext>
              </a:extLst>
            </p:cNvPr>
            <p:cNvSpPr txBox="1"/>
            <p:nvPr/>
          </p:nvSpPr>
          <p:spPr>
            <a:xfrm>
              <a:off x="19242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157836A-B176-4208-BA38-43784DF84E33}"/>
                </a:ext>
              </a:extLst>
            </p:cNvPr>
            <p:cNvSpPr txBox="1"/>
            <p:nvPr/>
          </p:nvSpPr>
          <p:spPr>
            <a:xfrm>
              <a:off x="21983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49BE35-3F2F-43BD-9B30-1826F99B7772}"/>
                </a:ext>
              </a:extLst>
            </p:cNvPr>
            <p:cNvSpPr txBox="1"/>
            <p:nvPr/>
          </p:nvSpPr>
          <p:spPr>
            <a:xfrm>
              <a:off x="24723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79BBE4-4BC0-4069-8FBB-387171ED815A}"/>
                </a:ext>
              </a:extLst>
            </p:cNvPr>
            <p:cNvSpPr txBox="1"/>
            <p:nvPr/>
          </p:nvSpPr>
          <p:spPr>
            <a:xfrm>
              <a:off x="274647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566517F-C797-4A9E-BDA2-85F480532856}"/>
                </a:ext>
              </a:extLst>
            </p:cNvPr>
            <p:cNvSpPr txBox="1"/>
            <p:nvPr/>
          </p:nvSpPr>
          <p:spPr>
            <a:xfrm>
              <a:off x="30205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A7FD816-1C33-40C8-A57E-77FC7CE47933}"/>
                </a:ext>
              </a:extLst>
            </p:cNvPr>
            <p:cNvSpPr txBox="1"/>
            <p:nvPr/>
          </p:nvSpPr>
          <p:spPr>
            <a:xfrm>
              <a:off x="32946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3146D-0B84-40FA-81FE-1A1FBDF54CCC}"/>
                </a:ext>
              </a:extLst>
            </p:cNvPr>
            <p:cNvSpPr txBox="1"/>
            <p:nvPr/>
          </p:nvSpPr>
          <p:spPr>
            <a:xfrm>
              <a:off x="35686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E9E679-9533-45D5-A185-CA64FC3BA283}"/>
                </a:ext>
              </a:extLst>
            </p:cNvPr>
            <p:cNvSpPr txBox="1"/>
            <p:nvPr/>
          </p:nvSpPr>
          <p:spPr>
            <a:xfrm>
              <a:off x="43909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09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E11B7DA-2E4A-4C08-B7CE-BF5231D62358}"/>
                </a:ext>
              </a:extLst>
            </p:cNvPr>
            <p:cNvSpPr txBox="1"/>
            <p:nvPr/>
          </p:nvSpPr>
          <p:spPr>
            <a:xfrm>
              <a:off x="384277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07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0C91698-5E23-498D-A670-76277467BD27}"/>
                </a:ext>
              </a:extLst>
            </p:cNvPr>
            <p:cNvSpPr txBox="1"/>
            <p:nvPr/>
          </p:nvSpPr>
          <p:spPr>
            <a:xfrm>
              <a:off x="46649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D2C642-E1E1-48F5-87E4-40F8EECD3C21}"/>
                </a:ext>
              </a:extLst>
            </p:cNvPr>
            <p:cNvSpPr txBox="1"/>
            <p:nvPr/>
          </p:nvSpPr>
          <p:spPr>
            <a:xfrm>
              <a:off x="41168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1E5DAD9-75B0-4962-8BB6-07AF63F2AF5B}"/>
                </a:ext>
              </a:extLst>
            </p:cNvPr>
            <p:cNvSpPr txBox="1"/>
            <p:nvPr/>
          </p:nvSpPr>
          <p:spPr>
            <a:xfrm>
              <a:off x="493907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C458D0-2706-4953-8051-D3B88F38C198}"/>
                </a:ext>
              </a:extLst>
            </p:cNvPr>
            <p:cNvSpPr txBox="1"/>
            <p:nvPr/>
          </p:nvSpPr>
          <p:spPr>
            <a:xfrm>
              <a:off x="52131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51C7CB-DC88-4A11-8DA5-6A33B6D4E3EB}"/>
                </a:ext>
              </a:extLst>
            </p:cNvPr>
            <p:cNvSpPr txBox="1"/>
            <p:nvPr/>
          </p:nvSpPr>
          <p:spPr>
            <a:xfrm>
              <a:off x="54872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260D4C8-6F60-4F6B-9F6C-647BD96F72E1}"/>
                </a:ext>
              </a:extLst>
            </p:cNvPr>
            <p:cNvSpPr txBox="1"/>
            <p:nvPr/>
          </p:nvSpPr>
          <p:spPr>
            <a:xfrm>
              <a:off x="57612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1C40A8-453F-430A-9553-CCEB80280B53}"/>
                </a:ext>
              </a:extLst>
            </p:cNvPr>
            <p:cNvSpPr txBox="1"/>
            <p:nvPr/>
          </p:nvSpPr>
          <p:spPr>
            <a:xfrm>
              <a:off x="63094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2E4228E-A338-437B-AE84-3C9C48CF155A}"/>
                </a:ext>
              </a:extLst>
            </p:cNvPr>
            <p:cNvSpPr txBox="1"/>
            <p:nvPr/>
          </p:nvSpPr>
          <p:spPr>
            <a:xfrm>
              <a:off x="603537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E3D2C4-5D3B-41E8-8106-D2D704ADB986}"/>
                </a:ext>
              </a:extLst>
            </p:cNvPr>
            <p:cNvSpPr txBox="1"/>
            <p:nvPr/>
          </p:nvSpPr>
          <p:spPr>
            <a:xfrm>
              <a:off x="65835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A7E392-3176-47F1-A1E5-826AEEB8AA06}"/>
                </a:ext>
              </a:extLst>
            </p:cNvPr>
            <p:cNvSpPr txBox="1"/>
            <p:nvPr/>
          </p:nvSpPr>
          <p:spPr>
            <a:xfrm>
              <a:off x="68575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18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2109B7D-D2E0-4911-9CCD-9898D4A03870}"/>
                </a:ext>
              </a:extLst>
            </p:cNvPr>
            <p:cNvSpPr txBox="1"/>
            <p:nvPr/>
          </p:nvSpPr>
          <p:spPr>
            <a:xfrm>
              <a:off x="74057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06121AF-ACB1-4E33-B9F0-48BF09A4F5E8}"/>
                </a:ext>
              </a:extLst>
            </p:cNvPr>
            <p:cNvSpPr txBox="1"/>
            <p:nvPr/>
          </p:nvSpPr>
          <p:spPr>
            <a:xfrm>
              <a:off x="713167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4E5B4C4-B181-4B27-BD16-88C89BC94F58}"/>
                </a:ext>
              </a:extLst>
            </p:cNvPr>
            <p:cNvSpPr txBox="1"/>
            <p:nvPr/>
          </p:nvSpPr>
          <p:spPr>
            <a:xfrm>
              <a:off x="76798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897B82E-CE08-4D2A-A4C0-4ED61E5BD5B8}"/>
                </a:ext>
              </a:extLst>
            </p:cNvPr>
            <p:cNvSpPr txBox="1"/>
            <p:nvPr/>
          </p:nvSpPr>
          <p:spPr>
            <a:xfrm>
              <a:off x="79538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DB0071-6147-4A94-A7C7-E4EF71089F6A}"/>
                </a:ext>
              </a:extLst>
            </p:cNvPr>
            <p:cNvSpPr txBox="1"/>
            <p:nvPr/>
          </p:nvSpPr>
          <p:spPr>
            <a:xfrm>
              <a:off x="877612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E04EF-E73B-418B-80C6-1B98F9661E8B}"/>
                </a:ext>
              </a:extLst>
            </p:cNvPr>
            <p:cNvSpPr txBox="1"/>
            <p:nvPr/>
          </p:nvSpPr>
          <p:spPr>
            <a:xfrm>
              <a:off x="850204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EC1E2B-1F90-46A1-95AB-F4AE99D2357D}"/>
                </a:ext>
              </a:extLst>
            </p:cNvPr>
            <p:cNvSpPr txBox="1"/>
            <p:nvPr/>
          </p:nvSpPr>
          <p:spPr>
            <a:xfrm>
              <a:off x="8227971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D26AD96-3F2A-4399-9545-0BAAE1197A97}"/>
                </a:ext>
              </a:extLst>
            </p:cNvPr>
            <p:cNvSpPr txBox="1"/>
            <p:nvPr/>
          </p:nvSpPr>
          <p:spPr>
            <a:xfrm>
              <a:off x="9050196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F4834E6-60B1-41EA-B839-4E87B048F5C9}"/>
                </a:ext>
              </a:extLst>
            </p:cNvPr>
            <p:cNvSpPr txBox="1"/>
            <p:nvPr/>
          </p:nvSpPr>
          <p:spPr>
            <a:xfrm>
              <a:off x="9324272" y="6227288"/>
              <a:ext cx="300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27</a:t>
              </a:r>
            </a:p>
          </p:txBody>
        </p:sp>
      </p:grp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F9424D07-6CB4-4661-931D-DD4E6D9AAA32}"/>
              </a:ext>
            </a:extLst>
          </p:cNvPr>
          <p:cNvSpPr/>
          <p:nvPr/>
        </p:nvSpPr>
        <p:spPr>
          <a:xfrm>
            <a:off x="3642131" y="282102"/>
            <a:ext cx="569201" cy="624219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89B08311-897D-4F5F-9A66-99DED1238511}"/>
              </a:ext>
            </a:extLst>
          </p:cNvPr>
          <p:cNvSpPr/>
          <p:nvPr/>
        </p:nvSpPr>
        <p:spPr>
          <a:xfrm>
            <a:off x="5576388" y="282101"/>
            <a:ext cx="569201" cy="624219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B9B69C26-5FED-423C-BC2C-B78AC29F18A1}"/>
              </a:ext>
            </a:extLst>
          </p:cNvPr>
          <p:cNvSpPr/>
          <p:nvPr/>
        </p:nvSpPr>
        <p:spPr>
          <a:xfrm>
            <a:off x="7502271" y="282100"/>
            <a:ext cx="569201" cy="624219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53AB84-0F6C-4C95-9AD4-A82E23457409}"/>
              </a:ext>
            </a:extLst>
          </p:cNvPr>
          <p:cNvSpPr/>
          <p:nvPr/>
        </p:nvSpPr>
        <p:spPr>
          <a:xfrm>
            <a:off x="1090291" y="1061940"/>
            <a:ext cx="274320" cy="274320"/>
          </a:xfrm>
          <a:prstGeom prst="ellipse">
            <a:avLst/>
          </a:prstGeom>
          <a:noFill/>
          <a:ln w="254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CD88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C007885-DA5C-4931-A154-40350201E3E6}"/>
              </a:ext>
            </a:extLst>
          </p:cNvPr>
          <p:cNvSpPr/>
          <p:nvPr/>
        </p:nvSpPr>
        <p:spPr>
          <a:xfrm>
            <a:off x="1090291" y="1536971"/>
            <a:ext cx="274320" cy="274320"/>
          </a:xfrm>
          <a:prstGeom prst="ellipse">
            <a:avLst/>
          </a:prstGeom>
          <a:noFill/>
          <a:ln w="254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C5DC1"/>
                </a:solidFill>
              </a:rPr>
              <a:t>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D847EAE-566D-42B6-AD13-15BC1C67250F}"/>
              </a:ext>
            </a:extLst>
          </p:cNvPr>
          <p:cNvSpPr/>
          <p:nvPr/>
        </p:nvSpPr>
        <p:spPr>
          <a:xfrm>
            <a:off x="1090291" y="1994171"/>
            <a:ext cx="274320" cy="274320"/>
          </a:xfrm>
          <a:prstGeom prst="ellipse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96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56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Daly</dc:creator>
  <cp:lastModifiedBy>Jim Daly</cp:lastModifiedBy>
  <cp:revision>12</cp:revision>
  <dcterms:created xsi:type="dcterms:W3CDTF">2018-02-16T20:24:38Z</dcterms:created>
  <dcterms:modified xsi:type="dcterms:W3CDTF">2018-02-16T23:04:41Z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jdaly@microsoft.com</vt:lpwstr>
  </property>
  <property fmtid="{D5CDD505-2E9C-101B-9397-08002B2CF9AE}" pid="5" name="MSIP_Label_f42aa342-8706-4288-bd11-ebb85995028c_SetDate">
    <vt:lpwstr>2018-02-16T21:45:23.3464105Z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