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F67DF-9CA4-412B-89D6-F666135054A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00D0A20-EDD0-4DF6-ACB1-9810D7B7A943}">
      <dgm:prSet phldrT="[Text]" custT="1"/>
      <dgm:spPr>
        <a:solidFill>
          <a:schemeClr val="accent1">
            <a:lumMod val="75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 anchor="t" anchorCtr="0"/>
        <a:lstStyle/>
        <a:p>
          <a:pPr>
            <a:spcAft>
              <a:spcPts val="1200"/>
            </a:spcAft>
          </a:pPr>
          <a:r>
            <a:rPr lang="en-US" sz="2000" b="1" dirty="0">
              <a:solidFill>
                <a:schemeClr val="bg1"/>
              </a:solidFill>
            </a:rPr>
            <a:t>Step 1: </a:t>
          </a:r>
          <a:br>
            <a:rPr lang="en-US" sz="2000" b="1" dirty="0">
              <a:solidFill>
                <a:schemeClr val="bg1"/>
              </a:solidFill>
            </a:rPr>
          </a:br>
          <a:r>
            <a:rPr lang="en-US" sz="2000" b="1" dirty="0">
              <a:solidFill>
                <a:schemeClr val="bg1"/>
              </a:solidFill>
            </a:rPr>
            <a:t>Start</a:t>
          </a:r>
        </a:p>
        <a:p>
          <a:pPr>
            <a:spcAft>
              <a:spcPts val="3000"/>
            </a:spcAft>
          </a:pPr>
          <a:r>
            <a:rPr lang="en-US" sz="1400" dirty="0">
              <a:solidFill>
                <a:schemeClr val="bg1"/>
              </a:solidFill>
            </a:rPr>
            <a:t>While in context of an entity</a:t>
          </a:r>
        </a:p>
      </dgm:t>
    </dgm:pt>
    <dgm:pt modelId="{C8901C21-A2D6-45E0-B627-C32CAA636D3F}" type="parTrans" cxnId="{2C32D01E-2C62-4E87-972A-0299C5C06FC7}">
      <dgm:prSet/>
      <dgm:spPr/>
      <dgm:t>
        <a:bodyPr/>
        <a:lstStyle/>
        <a:p>
          <a:endParaRPr lang="en-US"/>
        </a:p>
      </dgm:t>
    </dgm:pt>
    <dgm:pt modelId="{12841E73-C622-49A7-A1A2-3CD4A5C71E99}" type="sibTrans" cxnId="{2C32D01E-2C62-4E87-972A-0299C5C06FC7}">
      <dgm:prSet/>
      <dgm:spPr/>
      <dgm:t>
        <a:bodyPr/>
        <a:lstStyle/>
        <a:p>
          <a:endParaRPr lang="en-US"/>
        </a:p>
      </dgm:t>
    </dgm:pt>
    <dgm:pt modelId="{0C87E802-E8D5-41EC-AEBD-AF2A343AADEC}">
      <dgm:prSet phldrT="[Text]" custT="1"/>
      <dgm:spPr>
        <a:solidFill>
          <a:schemeClr val="accent6">
            <a:lumMod val="75000"/>
          </a:schemeClr>
        </a:solidFill>
      </dgm:spPr>
      <dgm:t>
        <a:bodyPr anchor="t" anchorCtr="0"/>
        <a:lstStyle/>
        <a:p>
          <a:pPr>
            <a:spcAft>
              <a:spcPts val="1200"/>
            </a:spcAft>
          </a:pP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Step 3: Consume</a:t>
          </a:r>
        </a:p>
        <a:p>
          <a:pPr>
            <a:spcAft>
              <a:spcPts val="3000"/>
            </a:spcAft>
          </a:pPr>
          <a: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Relevant data in predefined templates</a:t>
          </a:r>
        </a:p>
      </dgm:t>
    </dgm:pt>
    <dgm:pt modelId="{67AF01CC-3BF6-4CA1-B640-AE1FEA012503}" type="parTrans" cxnId="{D87983DC-0643-4E16-B160-DC5940ABA197}">
      <dgm:prSet/>
      <dgm:spPr/>
      <dgm:t>
        <a:bodyPr/>
        <a:lstStyle/>
        <a:p>
          <a:endParaRPr lang="en-US"/>
        </a:p>
      </dgm:t>
    </dgm:pt>
    <dgm:pt modelId="{785C3474-58A5-4009-9E5F-4E5F3E7B1C4B}" type="sibTrans" cxnId="{D87983DC-0643-4E16-B160-DC5940ABA197}">
      <dgm:prSet/>
      <dgm:spPr/>
      <dgm:t>
        <a:bodyPr/>
        <a:lstStyle/>
        <a:p>
          <a:endParaRPr lang="en-US"/>
        </a:p>
      </dgm:t>
    </dgm:pt>
    <dgm:pt modelId="{9D273AE9-44A8-4E65-81AF-2B95ACB35473}">
      <dgm:prSet phldrT="[Text]" custT="1"/>
      <dgm:spPr>
        <a:solidFill>
          <a:srgbClr val="548235"/>
        </a:solidFill>
      </dgm:spPr>
      <dgm:t>
        <a:bodyPr anchor="t" anchorCtr="0"/>
        <a:lstStyle/>
        <a:p>
          <a:pPr>
            <a:spcBef>
              <a:spcPct val="0"/>
            </a:spcBef>
            <a:spcAft>
              <a:spcPts val="1200"/>
            </a:spcAft>
          </a:pP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Step 4:  Analyze</a:t>
          </a:r>
        </a:p>
        <a:p>
          <a:pPr>
            <a:spcBef>
              <a:spcPct val="0"/>
            </a:spcBef>
            <a:spcAft>
              <a:spcPts val="3000"/>
            </a:spcAft>
          </a:pPr>
          <a: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By adding calculations/</a:t>
          </a:r>
          <a:b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notes right in Excel Online</a:t>
          </a:r>
        </a:p>
      </dgm:t>
    </dgm:pt>
    <dgm:pt modelId="{5C305E6D-FD76-467B-8A07-6437FB641DBF}" type="parTrans" cxnId="{7B982D98-EAF8-4F3B-B32C-CB9C8D9048F7}">
      <dgm:prSet/>
      <dgm:spPr/>
      <dgm:t>
        <a:bodyPr/>
        <a:lstStyle/>
        <a:p>
          <a:endParaRPr lang="en-US"/>
        </a:p>
      </dgm:t>
    </dgm:pt>
    <dgm:pt modelId="{DD5F6A8D-B8FC-432B-8322-BAD5AA3EE727}" type="sibTrans" cxnId="{7B982D98-EAF8-4F3B-B32C-CB9C8D9048F7}">
      <dgm:prSet/>
      <dgm:spPr/>
      <dgm:t>
        <a:bodyPr/>
        <a:lstStyle/>
        <a:p>
          <a:endParaRPr lang="en-US"/>
        </a:p>
      </dgm:t>
    </dgm:pt>
    <dgm:pt modelId="{5517C96A-229A-4771-9BF7-C651AA267D82}">
      <dgm:prSet phldrT="[Text]" custT="1"/>
      <dgm:spPr>
        <a:solidFill>
          <a:schemeClr val="accent1">
            <a:lumMod val="75000"/>
          </a:schemeClr>
        </a:solidFill>
      </dgm:spPr>
      <dgm:t>
        <a:bodyPr anchor="t" anchorCtr="0"/>
        <a:lstStyle/>
        <a:p>
          <a:pPr>
            <a:spcAft>
              <a:spcPts val="1200"/>
            </a:spcAft>
          </a:pP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Step 2: </a:t>
          </a:r>
          <a:b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Choose</a:t>
          </a:r>
        </a:p>
        <a:p>
          <a:pPr>
            <a:spcAft>
              <a:spcPts val="3000"/>
            </a:spcAft>
          </a:pPr>
          <a: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The template to export</a:t>
          </a:r>
          <a:endParaRPr lang="en-US" sz="11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ABEBAB4C-16A9-4A62-BBAB-8836BEA07CA2}" type="parTrans" cxnId="{37D8E40E-2D62-493B-96CD-734A7FA7124A}">
      <dgm:prSet/>
      <dgm:spPr/>
      <dgm:t>
        <a:bodyPr/>
        <a:lstStyle/>
        <a:p>
          <a:endParaRPr lang="en-US"/>
        </a:p>
      </dgm:t>
    </dgm:pt>
    <dgm:pt modelId="{F903ABBE-879E-4AD0-A90E-70B887A633A0}" type="sibTrans" cxnId="{37D8E40E-2D62-493B-96CD-734A7FA7124A}">
      <dgm:prSet/>
      <dgm:spPr/>
      <dgm:t>
        <a:bodyPr/>
        <a:lstStyle/>
        <a:p>
          <a:endParaRPr lang="en-US"/>
        </a:p>
      </dgm:t>
    </dgm:pt>
    <dgm:pt modelId="{26DA42CE-E3AC-4204-BE5C-5B0EA84EAF37}">
      <dgm:prSet phldrT="[Text]" custT="1"/>
      <dgm:spPr>
        <a:solidFill>
          <a:schemeClr val="accent1">
            <a:lumMod val="75000"/>
          </a:schemeClr>
        </a:solidFill>
      </dgm:spPr>
      <dgm:t>
        <a:bodyPr anchor="t" anchorCtr="0"/>
        <a:lstStyle/>
        <a:p>
          <a:pPr>
            <a:spcBef>
              <a:spcPct val="0"/>
            </a:spcBef>
            <a:spcAft>
              <a:spcPts val="1200"/>
            </a:spcAft>
          </a:pP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Step 5:</a:t>
          </a:r>
          <a:b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Share</a:t>
          </a:r>
        </a:p>
        <a:p>
          <a:pPr>
            <a:spcBef>
              <a:spcPct val="0"/>
            </a:spcBef>
            <a:spcAft>
              <a:spcPts val="1200"/>
            </a:spcAft>
          </a:pPr>
          <a: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Verify template format</a:t>
          </a:r>
        </a:p>
      </dgm:t>
    </dgm:pt>
    <dgm:pt modelId="{95462CED-19EE-4D8D-8063-0187397273A1}" type="parTrans" cxnId="{BBF361C1-FCE5-4E76-B68F-F24305D5A11A}">
      <dgm:prSet/>
      <dgm:spPr/>
      <dgm:t>
        <a:bodyPr/>
        <a:lstStyle/>
        <a:p>
          <a:endParaRPr lang="en-US"/>
        </a:p>
      </dgm:t>
    </dgm:pt>
    <dgm:pt modelId="{15B7D341-3600-47B5-B266-2877B40B0A76}" type="sibTrans" cxnId="{BBF361C1-FCE5-4E76-B68F-F24305D5A11A}">
      <dgm:prSet/>
      <dgm:spPr/>
      <dgm:t>
        <a:bodyPr/>
        <a:lstStyle/>
        <a:p>
          <a:endParaRPr lang="en-US"/>
        </a:p>
      </dgm:t>
    </dgm:pt>
    <dgm:pt modelId="{45D34C8C-3084-435A-82ED-140304F8E546}" type="pres">
      <dgm:prSet presAssocID="{E5BF67DF-9CA4-412B-89D6-F666135054A1}" presName="CompostProcess" presStyleCnt="0">
        <dgm:presLayoutVars>
          <dgm:dir/>
          <dgm:resizeHandles val="exact"/>
        </dgm:presLayoutVars>
      </dgm:prSet>
      <dgm:spPr/>
    </dgm:pt>
    <dgm:pt modelId="{02F250BE-79CB-4371-A753-92037C6478DA}" type="pres">
      <dgm:prSet presAssocID="{E5BF67DF-9CA4-412B-89D6-F666135054A1}" presName="arrow" presStyleLbl="bgShp" presStyleIdx="0" presStyleCnt="1"/>
      <dgm:spPr/>
    </dgm:pt>
    <dgm:pt modelId="{BAAD056E-8971-4510-909A-B7B23707C09F}" type="pres">
      <dgm:prSet presAssocID="{E5BF67DF-9CA4-412B-89D6-F666135054A1}" presName="linearProcess" presStyleCnt="0"/>
      <dgm:spPr/>
    </dgm:pt>
    <dgm:pt modelId="{DCA66848-7BD9-4838-A999-AE22C485B545}" type="pres">
      <dgm:prSet presAssocID="{900D0A20-EDD0-4DF6-ACB1-9810D7B7A943}" presName="textNode" presStyleLbl="node1" presStyleIdx="0" presStyleCnt="5">
        <dgm:presLayoutVars>
          <dgm:bulletEnabled val="1"/>
        </dgm:presLayoutVars>
      </dgm:prSet>
      <dgm:spPr/>
    </dgm:pt>
    <dgm:pt modelId="{1C4E005D-4FB4-4F6A-ABBC-04348244CCCB}" type="pres">
      <dgm:prSet presAssocID="{12841E73-C622-49A7-A1A2-3CD4A5C71E99}" presName="sibTrans" presStyleCnt="0"/>
      <dgm:spPr/>
    </dgm:pt>
    <dgm:pt modelId="{E6026D37-891E-41FB-8F38-64898A2BAE60}" type="pres">
      <dgm:prSet presAssocID="{5517C96A-229A-4771-9BF7-C651AA267D82}" presName="textNode" presStyleLbl="node1" presStyleIdx="1" presStyleCnt="5">
        <dgm:presLayoutVars>
          <dgm:bulletEnabled val="1"/>
        </dgm:presLayoutVars>
      </dgm:prSet>
      <dgm:spPr/>
    </dgm:pt>
    <dgm:pt modelId="{A8AC6E9B-ACF9-4E92-90B8-B6FF25FED339}" type="pres">
      <dgm:prSet presAssocID="{F903ABBE-879E-4AD0-A90E-70B887A633A0}" presName="sibTrans" presStyleCnt="0"/>
      <dgm:spPr/>
    </dgm:pt>
    <dgm:pt modelId="{11FBEC5A-90C5-4657-869B-98A50C78BAB7}" type="pres">
      <dgm:prSet presAssocID="{0C87E802-E8D5-41EC-AEBD-AF2A343AADEC}" presName="textNode" presStyleLbl="node1" presStyleIdx="2" presStyleCnt="5">
        <dgm:presLayoutVars>
          <dgm:bulletEnabled val="1"/>
        </dgm:presLayoutVars>
      </dgm:prSet>
      <dgm:spPr/>
    </dgm:pt>
    <dgm:pt modelId="{5C722CF8-3ACC-4FD6-A7C5-CC53C1BF73E8}" type="pres">
      <dgm:prSet presAssocID="{785C3474-58A5-4009-9E5F-4E5F3E7B1C4B}" presName="sibTrans" presStyleCnt="0"/>
      <dgm:spPr/>
    </dgm:pt>
    <dgm:pt modelId="{1DA4693C-E3B4-44D1-989F-B86DFAA999AC}" type="pres">
      <dgm:prSet presAssocID="{9D273AE9-44A8-4E65-81AF-2B95ACB35473}" presName="textNode" presStyleLbl="node1" presStyleIdx="3" presStyleCnt="5">
        <dgm:presLayoutVars>
          <dgm:bulletEnabled val="1"/>
        </dgm:presLayoutVars>
      </dgm:prSet>
      <dgm:spPr/>
    </dgm:pt>
    <dgm:pt modelId="{3AAA9F09-A057-4CD1-9748-BA455D5CF1C7}" type="pres">
      <dgm:prSet presAssocID="{DD5F6A8D-B8FC-432B-8322-BAD5AA3EE727}" presName="sibTrans" presStyleCnt="0"/>
      <dgm:spPr/>
    </dgm:pt>
    <dgm:pt modelId="{5B628A14-106F-4FD5-B81F-2DF50547FFB7}" type="pres">
      <dgm:prSet presAssocID="{26DA42CE-E3AC-4204-BE5C-5B0EA84EAF3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7D8E40E-2D62-493B-96CD-734A7FA7124A}" srcId="{E5BF67DF-9CA4-412B-89D6-F666135054A1}" destId="{5517C96A-229A-4771-9BF7-C651AA267D82}" srcOrd="1" destOrd="0" parTransId="{ABEBAB4C-16A9-4A62-BBAB-8836BEA07CA2}" sibTransId="{F903ABBE-879E-4AD0-A90E-70B887A633A0}"/>
    <dgm:cxn modelId="{2C32D01E-2C62-4E87-972A-0299C5C06FC7}" srcId="{E5BF67DF-9CA4-412B-89D6-F666135054A1}" destId="{900D0A20-EDD0-4DF6-ACB1-9810D7B7A943}" srcOrd="0" destOrd="0" parTransId="{C8901C21-A2D6-45E0-B627-C32CAA636D3F}" sibTransId="{12841E73-C622-49A7-A1A2-3CD4A5C71E99}"/>
    <dgm:cxn modelId="{08615B3C-1B24-4E11-B485-3E1A3180A878}" type="presOf" srcId="{900D0A20-EDD0-4DF6-ACB1-9810D7B7A943}" destId="{DCA66848-7BD9-4838-A999-AE22C485B545}" srcOrd="0" destOrd="0" presId="urn:microsoft.com/office/officeart/2005/8/layout/hProcess9"/>
    <dgm:cxn modelId="{06B8E95E-C3A3-4595-8054-FA36941283B3}" type="presOf" srcId="{5517C96A-229A-4771-9BF7-C651AA267D82}" destId="{E6026D37-891E-41FB-8F38-64898A2BAE60}" srcOrd="0" destOrd="0" presId="urn:microsoft.com/office/officeart/2005/8/layout/hProcess9"/>
    <dgm:cxn modelId="{371D4D85-7FDE-47BA-8BCB-EA9803E9D4CF}" type="presOf" srcId="{26DA42CE-E3AC-4204-BE5C-5B0EA84EAF37}" destId="{5B628A14-106F-4FD5-B81F-2DF50547FFB7}" srcOrd="0" destOrd="0" presId="urn:microsoft.com/office/officeart/2005/8/layout/hProcess9"/>
    <dgm:cxn modelId="{7B982D98-EAF8-4F3B-B32C-CB9C8D9048F7}" srcId="{E5BF67DF-9CA4-412B-89D6-F666135054A1}" destId="{9D273AE9-44A8-4E65-81AF-2B95ACB35473}" srcOrd="3" destOrd="0" parTransId="{5C305E6D-FD76-467B-8A07-6437FB641DBF}" sibTransId="{DD5F6A8D-B8FC-432B-8322-BAD5AA3EE727}"/>
    <dgm:cxn modelId="{C3830EBF-366E-4476-A343-C0BF14D98D08}" type="presOf" srcId="{9D273AE9-44A8-4E65-81AF-2B95ACB35473}" destId="{1DA4693C-E3B4-44D1-989F-B86DFAA999AC}" srcOrd="0" destOrd="0" presId="urn:microsoft.com/office/officeart/2005/8/layout/hProcess9"/>
    <dgm:cxn modelId="{BBF361C1-FCE5-4E76-B68F-F24305D5A11A}" srcId="{E5BF67DF-9CA4-412B-89D6-F666135054A1}" destId="{26DA42CE-E3AC-4204-BE5C-5B0EA84EAF37}" srcOrd="4" destOrd="0" parTransId="{95462CED-19EE-4D8D-8063-0187397273A1}" sibTransId="{15B7D341-3600-47B5-B266-2877B40B0A76}"/>
    <dgm:cxn modelId="{D87983DC-0643-4E16-B160-DC5940ABA197}" srcId="{E5BF67DF-9CA4-412B-89D6-F666135054A1}" destId="{0C87E802-E8D5-41EC-AEBD-AF2A343AADEC}" srcOrd="2" destOrd="0" parTransId="{67AF01CC-3BF6-4CA1-B640-AE1FEA012503}" sibTransId="{785C3474-58A5-4009-9E5F-4E5F3E7B1C4B}"/>
    <dgm:cxn modelId="{90B14BE1-1617-4187-9E26-3B45A416F2C0}" type="presOf" srcId="{0C87E802-E8D5-41EC-AEBD-AF2A343AADEC}" destId="{11FBEC5A-90C5-4657-869B-98A50C78BAB7}" srcOrd="0" destOrd="0" presId="urn:microsoft.com/office/officeart/2005/8/layout/hProcess9"/>
    <dgm:cxn modelId="{B32164FA-6E1F-4735-8DF0-BB4806E4D31D}" type="presOf" srcId="{E5BF67DF-9CA4-412B-89D6-F666135054A1}" destId="{45D34C8C-3084-435A-82ED-140304F8E546}" srcOrd="0" destOrd="0" presId="urn:microsoft.com/office/officeart/2005/8/layout/hProcess9"/>
    <dgm:cxn modelId="{85AEA9AD-04A1-4754-AF73-486465FF7E53}" type="presParOf" srcId="{45D34C8C-3084-435A-82ED-140304F8E546}" destId="{02F250BE-79CB-4371-A753-92037C6478DA}" srcOrd="0" destOrd="0" presId="urn:microsoft.com/office/officeart/2005/8/layout/hProcess9"/>
    <dgm:cxn modelId="{A3CF1D05-6641-4E8E-90EA-AE58FC5738DE}" type="presParOf" srcId="{45D34C8C-3084-435A-82ED-140304F8E546}" destId="{BAAD056E-8971-4510-909A-B7B23707C09F}" srcOrd="1" destOrd="0" presId="urn:microsoft.com/office/officeart/2005/8/layout/hProcess9"/>
    <dgm:cxn modelId="{096682E4-0FEA-458F-9E49-11C1837848AC}" type="presParOf" srcId="{BAAD056E-8971-4510-909A-B7B23707C09F}" destId="{DCA66848-7BD9-4838-A999-AE22C485B545}" srcOrd="0" destOrd="0" presId="urn:microsoft.com/office/officeart/2005/8/layout/hProcess9"/>
    <dgm:cxn modelId="{09E71032-7A74-485C-B95E-DA2A2EAD7229}" type="presParOf" srcId="{BAAD056E-8971-4510-909A-B7B23707C09F}" destId="{1C4E005D-4FB4-4F6A-ABBC-04348244CCCB}" srcOrd="1" destOrd="0" presId="urn:microsoft.com/office/officeart/2005/8/layout/hProcess9"/>
    <dgm:cxn modelId="{8BEF4CCB-4870-4EF7-B202-54C442476102}" type="presParOf" srcId="{BAAD056E-8971-4510-909A-B7B23707C09F}" destId="{E6026D37-891E-41FB-8F38-64898A2BAE60}" srcOrd="2" destOrd="0" presId="urn:microsoft.com/office/officeart/2005/8/layout/hProcess9"/>
    <dgm:cxn modelId="{88812CA2-98A2-4EB7-8A90-FF200F78CBE8}" type="presParOf" srcId="{BAAD056E-8971-4510-909A-B7B23707C09F}" destId="{A8AC6E9B-ACF9-4E92-90B8-B6FF25FED339}" srcOrd="3" destOrd="0" presId="urn:microsoft.com/office/officeart/2005/8/layout/hProcess9"/>
    <dgm:cxn modelId="{35E1DF81-0E8E-4789-B43D-16DB8420CA8A}" type="presParOf" srcId="{BAAD056E-8971-4510-909A-B7B23707C09F}" destId="{11FBEC5A-90C5-4657-869B-98A50C78BAB7}" srcOrd="4" destOrd="0" presId="urn:microsoft.com/office/officeart/2005/8/layout/hProcess9"/>
    <dgm:cxn modelId="{00A4DC1F-8B8E-457C-B6BB-C1E37F0F8D31}" type="presParOf" srcId="{BAAD056E-8971-4510-909A-B7B23707C09F}" destId="{5C722CF8-3ACC-4FD6-A7C5-CC53C1BF73E8}" srcOrd="5" destOrd="0" presId="urn:microsoft.com/office/officeart/2005/8/layout/hProcess9"/>
    <dgm:cxn modelId="{6C0EEE4A-E41A-4669-BC56-6E455507F143}" type="presParOf" srcId="{BAAD056E-8971-4510-909A-B7B23707C09F}" destId="{1DA4693C-E3B4-44D1-989F-B86DFAA999AC}" srcOrd="6" destOrd="0" presId="urn:microsoft.com/office/officeart/2005/8/layout/hProcess9"/>
    <dgm:cxn modelId="{CDE143E3-8C88-4437-A3B1-C2ABB6EA766C}" type="presParOf" srcId="{BAAD056E-8971-4510-909A-B7B23707C09F}" destId="{3AAA9F09-A057-4CD1-9748-BA455D5CF1C7}" srcOrd="7" destOrd="0" presId="urn:microsoft.com/office/officeart/2005/8/layout/hProcess9"/>
    <dgm:cxn modelId="{7A19FE23-3EC1-425E-8363-45D080555523}" type="presParOf" srcId="{BAAD056E-8971-4510-909A-B7B23707C09F}" destId="{5B628A14-106F-4FD5-B81F-2DF50547FFB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250BE-79CB-4371-A753-92037C6478DA}">
      <dsp:nvSpPr>
        <dsp:cNvPr id="0" name=""/>
        <dsp:cNvSpPr/>
      </dsp:nvSpPr>
      <dsp:spPr>
        <a:xfrm>
          <a:off x="610431" y="0"/>
          <a:ext cx="6918221" cy="416798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66848-7BD9-4838-A999-AE22C485B545}">
      <dsp:nvSpPr>
        <dsp:cNvPr id="0" name=""/>
        <dsp:cNvSpPr/>
      </dsp:nvSpPr>
      <dsp:spPr>
        <a:xfrm>
          <a:off x="2384" y="1250394"/>
          <a:ext cx="1435467" cy="1667192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Step 1: </a:t>
          </a:r>
          <a:br>
            <a:rPr lang="en-US" sz="2000" b="1" kern="1200" dirty="0">
              <a:solidFill>
                <a:schemeClr val="bg1"/>
              </a:solidFill>
            </a:rPr>
          </a:br>
          <a:r>
            <a:rPr lang="en-US" sz="2000" b="1" kern="1200" dirty="0">
              <a:solidFill>
                <a:schemeClr val="bg1"/>
              </a:solidFill>
            </a:rPr>
            <a:t>Start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While in context of an entity</a:t>
          </a:r>
        </a:p>
      </dsp:txBody>
      <dsp:txXfrm>
        <a:off x="72458" y="1320468"/>
        <a:ext cx="1295319" cy="1527044"/>
      </dsp:txXfrm>
    </dsp:sp>
    <dsp:sp modelId="{E6026D37-891E-41FB-8F38-64898A2BAE60}">
      <dsp:nvSpPr>
        <dsp:cNvPr id="0" name=""/>
        <dsp:cNvSpPr/>
      </dsp:nvSpPr>
      <dsp:spPr>
        <a:xfrm>
          <a:off x="1677096" y="1250394"/>
          <a:ext cx="1435467" cy="1667192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Step 2: </a:t>
          </a:r>
          <a:b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Choose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The template to export</a:t>
          </a:r>
          <a:endParaRPr lang="en-US" sz="11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1747170" y="1320468"/>
        <a:ext cx="1295319" cy="1527044"/>
      </dsp:txXfrm>
    </dsp:sp>
    <dsp:sp modelId="{11FBEC5A-90C5-4657-869B-98A50C78BAB7}">
      <dsp:nvSpPr>
        <dsp:cNvPr id="0" name=""/>
        <dsp:cNvSpPr/>
      </dsp:nvSpPr>
      <dsp:spPr>
        <a:xfrm>
          <a:off x="3351808" y="1250394"/>
          <a:ext cx="1435467" cy="1667192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Step 3: Consume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Relevant data in predefined templates</a:t>
          </a:r>
        </a:p>
      </dsp:txBody>
      <dsp:txXfrm>
        <a:off x="3421882" y="1320468"/>
        <a:ext cx="1295319" cy="1527044"/>
      </dsp:txXfrm>
    </dsp:sp>
    <dsp:sp modelId="{1DA4693C-E3B4-44D1-989F-B86DFAA999AC}">
      <dsp:nvSpPr>
        <dsp:cNvPr id="0" name=""/>
        <dsp:cNvSpPr/>
      </dsp:nvSpPr>
      <dsp:spPr>
        <a:xfrm>
          <a:off x="5026520" y="1250394"/>
          <a:ext cx="1435467" cy="1667192"/>
        </a:xfrm>
        <a:prstGeom prst="roundRect">
          <a:avLst/>
        </a:prstGeom>
        <a:solidFill>
          <a:srgbClr val="5482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Step 4:  Analyze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By adding calculations/</a:t>
          </a:r>
          <a:b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notes right in Excel Online</a:t>
          </a:r>
        </a:p>
      </dsp:txBody>
      <dsp:txXfrm>
        <a:off x="5096594" y="1320468"/>
        <a:ext cx="1295319" cy="1527044"/>
      </dsp:txXfrm>
    </dsp:sp>
    <dsp:sp modelId="{5B628A14-106F-4FD5-B81F-2DF50547FFB7}">
      <dsp:nvSpPr>
        <dsp:cNvPr id="0" name=""/>
        <dsp:cNvSpPr/>
      </dsp:nvSpPr>
      <dsp:spPr>
        <a:xfrm>
          <a:off x="6701232" y="1250394"/>
          <a:ext cx="1435467" cy="1667192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Step 5:</a:t>
          </a:r>
          <a:b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2000" b="1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Share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Verify template format</a:t>
          </a:r>
        </a:p>
      </dsp:txBody>
      <dsp:txXfrm>
        <a:off x="6771306" y="1320468"/>
        <a:ext cx="1295319" cy="1527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B9E77-1321-44F6-966A-1534ABC2F4D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9C06B-85FB-4C05-BB59-A5C48588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9C06B-85FB-4C05-BB59-A5C4858881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DB9F-7333-4C68-8306-0A4B93920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80A4-86F2-4F91-80AA-AA50CD39B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AF0BE-E385-4632-AAD3-DF907EBB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71C98-19D7-4280-8220-F7C6496E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BD1C-59CA-46D1-B48C-0A47765D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C194-9342-46E1-8473-CC504394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DA2B7-208E-453F-8425-6EC8F603F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236D-4EBC-419B-9C41-C4CB75BA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7B8D-F9AF-4F03-BD10-5DD7230D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61B4-4135-4BD7-A7C5-AC0BD638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78039-B99F-496B-8296-FA679E62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CCA1B-5C4C-4B5C-A271-B0B6466FD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FDE9-42AF-493F-881B-0B705483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2A90-C130-41F9-AF06-AE277E8A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70C9-B84D-4437-A636-423AC377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5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C95E-0061-4B93-A690-0738EB57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57E8-5032-4CFF-AEAF-3B206E19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A414-9EEE-43D1-BB43-62A0F7B3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28F70-8AC6-4477-9A87-E0CD5A73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AAE04-1624-4B06-9EB1-E8D466B4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2D4A-E744-4C14-AFFB-061B5622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9085-9E55-4920-86A8-179B2AAB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2E79C-BDF3-4707-B175-E1BF2F85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B06A3-7499-4EFA-8B1A-C1E712B8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BADC-552B-4790-AD75-DA643949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8672-B7FB-4598-B951-B64CB54F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A66A-8A68-46F6-BCD5-624BA527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5307D-4E68-4E06-9176-BEC782693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08F36-9721-4ECE-AE8B-BD67210B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6FB85-7377-4406-81D6-5A93C808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4DE02-34C8-4366-B10F-BC98AF47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B18D-A9F2-4556-8A48-0C120113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FC3D-CF24-4ECB-9288-8F6A9548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BC671-F3C1-4966-B674-BD8A9A521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FA5D8-E1B0-4B18-95DD-E71745B88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32BB3-D44E-4290-8B6F-BA15BB764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3997E-D00C-4D75-AADE-319E6687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446C5-3D1E-4CF9-BE9E-0B393944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BC8E3-C2F9-4FE1-B734-D1DF4B5D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0677-4240-4438-A39D-D2A52DD0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7A669-E6C0-44B9-86A2-E2E87444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76FE8-1822-4CE7-9FDF-92CDF2E5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CC0D4-C019-454F-80BB-90658E0F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55202-6B61-446B-BF35-1C02CAC8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A4F42-D053-433E-8D7C-DE49B490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8FF94-6BE4-46D6-8956-446644BF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1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B798-3F5D-49AA-A031-20F830BF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4821-CA79-494F-AB0F-06FE10674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EF007-A445-4E88-9CF5-C7916F640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29FE0-8EF4-4D63-831D-F5C07023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32975-4FDE-41CB-BE79-605C5C1A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2AE0-AA25-49B6-8CAF-7241B319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9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710F-3F7B-468F-8AA8-45C1471D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DD17B-439D-405C-B9EE-A47EA158D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460F-8C65-4A44-8028-902C5967B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BC275-CF4C-489E-B222-7FC745FD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8207E-ACDC-42E5-BC70-C6C3FBDC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D03A5-7822-4A29-A8EC-CDBDC414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4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BDE7D-7235-43B8-9C02-C84F3C93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3956A-1BC2-46C4-9592-701B19D14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37BBB-8498-4623-9D59-5109E4192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4596-02F4-49DD-A033-F7BB7041169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D983-73DF-4048-8803-9DDA00725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FEAA-1CAF-46FE-8F43-4EED8F086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8FEE-E8FD-4764-B4E9-DA43A4CB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A44C3C-6C84-4D27-A09C-A1AF8DBA799D}"/>
              </a:ext>
            </a:extLst>
          </p:cNvPr>
          <p:cNvSpPr/>
          <p:nvPr/>
        </p:nvSpPr>
        <p:spPr>
          <a:xfrm>
            <a:off x="1387642" y="1178351"/>
            <a:ext cx="8542420" cy="48615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CBE6D2-32A9-4F0B-B242-D7A04091E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160709"/>
              </p:ext>
            </p:extLst>
          </p:nvPr>
        </p:nvGraphicFramePr>
        <p:xfrm>
          <a:off x="1502221" y="1799186"/>
          <a:ext cx="8139084" cy="4167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51BCC1-A190-447C-90AB-13FAEB28CEE0}"/>
              </a:ext>
            </a:extLst>
          </p:cNvPr>
          <p:cNvCxnSpPr>
            <a:cxnSpLocks/>
          </p:cNvCxnSpPr>
          <p:nvPr/>
        </p:nvCxnSpPr>
        <p:spPr>
          <a:xfrm>
            <a:off x="2214946" y="2597543"/>
            <a:ext cx="0" cy="46649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04D4CAA-BD80-43A2-A61D-48A18990EEDD}"/>
              </a:ext>
            </a:extLst>
          </p:cNvPr>
          <p:cNvGrpSpPr/>
          <p:nvPr/>
        </p:nvGrpSpPr>
        <p:grpSpPr>
          <a:xfrm>
            <a:off x="7154400" y="1281106"/>
            <a:ext cx="2663089" cy="419336"/>
            <a:chOff x="2452867" y="2955396"/>
            <a:chExt cx="3222265" cy="98425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75FC975-C90D-4049-83E8-AEF1C54A5E35}"/>
                </a:ext>
              </a:extLst>
            </p:cNvPr>
            <p:cNvSpPr/>
            <p:nvPr/>
          </p:nvSpPr>
          <p:spPr>
            <a:xfrm>
              <a:off x="2452867" y="2955396"/>
              <a:ext cx="3222265" cy="98425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angle: Rounded Corners 4">
              <a:extLst>
                <a:ext uri="{FF2B5EF4-FFF2-40B4-BE49-F238E27FC236}">
                  <a16:creationId xmlns:a16="http://schemas.microsoft.com/office/drawing/2014/main" id="{2671338E-992A-4D40-89A3-035D9C16D4B4}"/>
                </a:ext>
              </a:extLst>
            </p:cNvPr>
            <p:cNvSpPr txBox="1"/>
            <p:nvPr/>
          </p:nvSpPr>
          <p:spPr>
            <a:xfrm>
              <a:off x="2481695" y="2984224"/>
              <a:ext cx="3164609" cy="9265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bg1"/>
                  </a:solidFill>
                  <a:latin typeface="Calibri" panose="020F0502020204030204"/>
                  <a:ea typeface="+mn-ea"/>
                  <a:cs typeface="+mn-cs"/>
                </a:rPr>
                <a:t>User action in Excel</a:t>
              </a:r>
              <a:endParaRPr lang="en-US" sz="10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B993D1E-CEBA-42BC-B116-FBC26EC17027}"/>
              </a:ext>
            </a:extLst>
          </p:cNvPr>
          <p:cNvGrpSpPr/>
          <p:nvPr/>
        </p:nvGrpSpPr>
        <p:grpSpPr>
          <a:xfrm>
            <a:off x="4467487" y="1281108"/>
            <a:ext cx="2663087" cy="419327"/>
            <a:chOff x="2452867" y="2955396"/>
            <a:chExt cx="3222265" cy="984250"/>
          </a:xfrm>
          <a:solidFill>
            <a:schemeClr val="accent1">
              <a:lumMod val="75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427D5FD-A70A-450B-A53E-DC687E973757}"/>
                </a:ext>
              </a:extLst>
            </p:cNvPr>
            <p:cNvSpPr/>
            <p:nvPr/>
          </p:nvSpPr>
          <p:spPr>
            <a:xfrm>
              <a:off x="2452867" y="2955396"/>
              <a:ext cx="3222265" cy="98425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ectangle: Rounded Corners 4">
              <a:extLst>
                <a:ext uri="{FF2B5EF4-FFF2-40B4-BE49-F238E27FC236}">
                  <a16:creationId xmlns:a16="http://schemas.microsoft.com/office/drawing/2014/main" id="{727C04A8-73D2-416A-A22E-CB88D068B3FC}"/>
                </a:ext>
              </a:extLst>
            </p:cNvPr>
            <p:cNvSpPr txBox="1"/>
            <p:nvPr/>
          </p:nvSpPr>
          <p:spPr>
            <a:xfrm>
              <a:off x="2481696" y="2984223"/>
              <a:ext cx="3164609" cy="92659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bg1"/>
                  </a:solidFill>
                  <a:latin typeface="Calibri" panose="020F0502020204030204"/>
                  <a:ea typeface="+mn-ea"/>
                  <a:cs typeface="+mn-cs"/>
                </a:rPr>
                <a:t>User action in Dynamics 365</a:t>
              </a:r>
              <a:endParaRPr lang="en-US" sz="10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C2BEB3-D255-4106-B7A2-DBD743F686B3}"/>
              </a:ext>
            </a:extLst>
          </p:cNvPr>
          <p:cNvGrpSpPr/>
          <p:nvPr/>
        </p:nvGrpSpPr>
        <p:grpSpPr>
          <a:xfrm>
            <a:off x="1502220" y="1293387"/>
            <a:ext cx="1425453" cy="1304155"/>
            <a:chOff x="2778" y="1625600"/>
            <a:chExt cx="1804987" cy="216746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3DC416B-4046-4561-AD5C-7CE9379DA545}"/>
                </a:ext>
              </a:extLst>
            </p:cNvPr>
            <p:cNvSpPr/>
            <p:nvPr/>
          </p:nvSpPr>
          <p:spPr>
            <a:xfrm>
              <a:off x="2778" y="1625600"/>
              <a:ext cx="1804987" cy="2167466"/>
            </a:xfrm>
            <a:prstGeom prst="roundRect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23D0F9D6-D79C-4ACD-8318-87104A9449D8}"/>
                </a:ext>
              </a:extLst>
            </p:cNvPr>
            <p:cNvSpPr txBox="1"/>
            <p:nvPr/>
          </p:nvSpPr>
          <p:spPr>
            <a:xfrm>
              <a:off x="90890" y="2510960"/>
              <a:ext cx="1628763" cy="11939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End user</a:t>
              </a:r>
              <a:endPara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431F0BE4-C031-474A-8FF8-B8A122B2CD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29015" y="1417563"/>
            <a:ext cx="571863" cy="5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7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38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Shubhada Joshi</dc:creator>
  <cp:lastModifiedBy>Karl Maybach</cp:lastModifiedBy>
  <cp:revision>15</cp:revision>
  <dcterms:created xsi:type="dcterms:W3CDTF">2017-07-12T07:59:04Z</dcterms:created>
  <dcterms:modified xsi:type="dcterms:W3CDTF">2017-10-20T10:42:29Z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shujoshi@microsoft.com</vt:lpwstr>
  </property>
  <property fmtid="{D5CDD505-2E9C-101B-9397-08002B2CF9AE}" pid="6" name="MSIP_Label_f42aa342-8706-4288-bd11-ebb85995028c_SetDate">
    <vt:lpwstr>2017-07-12T14:13:39.7871723+05:30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