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46D0-EE04-491A-9C48-E9B10613CF5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1292F-65F5-48B2-9C9C-3873385A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1" tIns="45700" rIns="91401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32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1" tIns="45700" rIns="91401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80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D441-E39B-4F0F-A4F6-6A6E7061F74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D493-8290-46B3-8E4E-62CE493F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39">
            <a:extLst>
              <a:ext uri="{FF2B5EF4-FFF2-40B4-BE49-F238E27FC236}">
                <a16:creationId xmlns:a16="http://schemas.microsoft.com/office/drawing/2014/main" id="{468846F7-FC3D-4C0F-9DEC-6C78B9B705EE}"/>
              </a:ext>
            </a:extLst>
          </p:cNvPr>
          <p:cNvGrpSpPr>
            <a:grpSpLocks noChangeAspect="1"/>
          </p:cNvGrpSpPr>
          <p:nvPr/>
        </p:nvGrpSpPr>
        <p:grpSpPr>
          <a:xfrm>
            <a:off x="1566713" y="1371891"/>
            <a:ext cx="9228430" cy="3647569"/>
            <a:chOff x="549534" y="1698771"/>
            <a:chExt cx="11432506" cy="4563882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FAC7ED6A-D1E3-4F71-A6A9-4A8534571258}"/>
                </a:ext>
              </a:extLst>
            </p:cNvPr>
            <p:cNvGrpSpPr/>
            <p:nvPr/>
          </p:nvGrpSpPr>
          <p:grpSpPr>
            <a:xfrm>
              <a:off x="549534" y="1698771"/>
              <a:ext cx="11432506" cy="4563882"/>
              <a:chOff x="549427" y="1371892"/>
              <a:chExt cx="11432506" cy="4563882"/>
            </a:xfrm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7C82E175-8C71-4A47-8426-8990D7DBBC9B}"/>
                  </a:ext>
                </a:extLst>
              </p:cNvPr>
              <p:cNvSpPr/>
              <p:nvPr/>
            </p:nvSpPr>
            <p:spPr>
              <a:xfrm>
                <a:off x="2195347" y="1371892"/>
                <a:ext cx="8321040" cy="4366687"/>
              </a:xfrm>
              <a:prstGeom prst="rect">
                <a:avLst/>
              </a:prstGeom>
              <a:solidFill>
                <a:srgbClr val="E5F9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645" name="Group 644">
                <a:extLst>
                  <a:ext uri="{FF2B5EF4-FFF2-40B4-BE49-F238E27FC236}">
                    <a16:creationId xmlns:a16="http://schemas.microsoft.com/office/drawing/2014/main" id="{A17416C1-CE61-47E9-88B7-AA18003AD47E}"/>
                  </a:ext>
                </a:extLst>
              </p:cNvPr>
              <p:cNvGrpSpPr/>
              <p:nvPr/>
            </p:nvGrpSpPr>
            <p:grpSpPr>
              <a:xfrm>
                <a:off x="549427" y="1371892"/>
                <a:ext cx="11154095" cy="4371778"/>
                <a:chOff x="548640" y="1371600"/>
                <a:chExt cx="11155681" cy="4372385"/>
              </a:xfrm>
            </p:grpSpPr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61B68A73-0E6D-4276-B0EB-2BA24BF3AC72}"/>
                    </a:ext>
                  </a:extLst>
                </p:cNvPr>
                <p:cNvGrpSpPr/>
                <p:nvPr/>
              </p:nvGrpSpPr>
              <p:grpSpPr>
                <a:xfrm>
                  <a:off x="548640" y="1371600"/>
                  <a:ext cx="1005840" cy="4372385"/>
                  <a:chOff x="914400" y="1371600"/>
                  <a:chExt cx="1005840" cy="4372385"/>
                </a:xfrm>
              </p:grpSpPr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2A3EA578-D225-480C-AB01-C134E7430C52}"/>
                      </a:ext>
                    </a:extLst>
                  </p:cNvPr>
                  <p:cNvGrpSpPr/>
                  <p:nvPr/>
                </p:nvGrpSpPr>
                <p:grpSpPr>
                  <a:xfrm>
                    <a:off x="914400" y="1371600"/>
                    <a:ext cx="1005840" cy="1821921"/>
                    <a:chOff x="914400" y="1645920"/>
                    <a:chExt cx="1005840" cy="1821921"/>
                  </a:xfrm>
                </p:grpSpPr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EF00F254-6FB1-4F2F-ACD8-5BFAFBB08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400" y="1645920"/>
                      <a:ext cx="1005840" cy="1821921"/>
                    </a:xfrm>
                    <a:prstGeom prst="rect">
                      <a:avLst/>
                    </a:prstGeom>
                    <a:solidFill>
                      <a:srgbClr val="008272">
                        <a:lumMod val="20000"/>
                        <a:lumOff val="80000"/>
                      </a:srgbClr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t"/>
                    <a:lstStyle/>
                    <a:p>
                      <a:pPr marL="0" marR="0" lvl="0" indent="0" algn="ctr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6244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699" name="Picture 698">
                      <a:extLst>
                        <a:ext uri="{FF2B5EF4-FFF2-40B4-BE49-F238E27FC236}">
                          <a16:creationId xmlns:a16="http://schemas.microsoft.com/office/drawing/2014/main" id="{5301F0C3-8C6C-4915-8134-93009F077E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7280" y="1828800"/>
                      <a:ext cx="640080" cy="640080"/>
                    </a:xfrm>
                    <a:prstGeom prst="rect">
                      <a:avLst/>
                    </a:prstGeom>
                    <a:ln w="12700">
                      <a:solidFill>
                        <a:srgbClr val="16244E"/>
                      </a:solidFill>
                    </a:ln>
                  </p:spPr>
                </p:pic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D008809F-E5AA-413C-AF32-6C7C03F746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black">
                  <a:xfrm>
                    <a:off x="1536990" y="4398945"/>
                    <a:ext cx="240152" cy="23355"/>
                    <a:chOff x="571500" y="2459038"/>
                    <a:chExt cx="855663" cy="57150"/>
                  </a:xfrm>
                  <a:solidFill>
                    <a:srgbClr val="0079D6"/>
                  </a:solidFill>
                </p:grpSpPr>
                <p:sp>
                  <p:nvSpPr>
                    <p:cNvPr id="692" name="Freeform 119">
                      <a:extLst>
                        <a:ext uri="{FF2B5EF4-FFF2-40B4-BE49-F238E27FC236}">
                          <a16:creationId xmlns:a16="http://schemas.microsoft.com/office/drawing/2014/main" id="{CF08E226-0646-4A4B-B1F1-20C33FDB08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579438" y="2478088"/>
                      <a:ext cx="3175" cy="7938"/>
                    </a:xfrm>
                    <a:custGeom>
                      <a:avLst/>
                      <a:gdLst>
                        <a:gd name="T0" fmla="*/ 1 w 1"/>
                        <a:gd name="T1" fmla="*/ 0 h 2"/>
                        <a:gd name="T2" fmla="*/ 0 w 1"/>
                        <a:gd name="T3" fmla="*/ 2 h 2"/>
                        <a:gd name="T4" fmla="*/ 1 w 1"/>
                        <a:gd name="T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1" y="0"/>
                          </a:moveTo>
                          <a:cubicBezTo>
                            <a:pt x="1" y="1"/>
                            <a:pt x="0" y="1"/>
                            <a:pt x="0" y="2"/>
                          </a:cubicBezTo>
                          <a:cubicBezTo>
                            <a:pt x="0" y="1"/>
                            <a:pt x="1" y="1"/>
                            <a:pt x="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Freeform 120">
                      <a:extLst>
                        <a:ext uri="{FF2B5EF4-FFF2-40B4-BE49-F238E27FC236}">
                          <a16:creationId xmlns:a16="http://schemas.microsoft.com/office/drawing/2014/main" id="{0DAF882D-6594-474C-9F7A-2B094BC084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571500" y="2486025"/>
                      <a:ext cx="7938" cy="30163"/>
                    </a:xfrm>
                    <a:custGeom>
                      <a:avLst/>
                      <a:gdLst>
                        <a:gd name="T0" fmla="*/ 2 w 2"/>
                        <a:gd name="T1" fmla="*/ 0 h 8"/>
                        <a:gd name="T2" fmla="*/ 0 w 2"/>
                        <a:gd name="T3" fmla="*/ 8 h 8"/>
                        <a:gd name="T4" fmla="*/ 2 w 2"/>
                        <a:gd name="T5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8">
                          <a:moveTo>
                            <a:pt x="2" y="0"/>
                          </a:moveTo>
                          <a:cubicBezTo>
                            <a:pt x="1" y="3"/>
                            <a:pt x="0" y="5"/>
                            <a:pt x="0" y="8"/>
                          </a:cubicBezTo>
                          <a:cubicBezTo>
                            <a:pt x="0" y="5"/>
                            <a:pt x="1" y="3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4" name="Freeform 121">
                      <a:extLst>
                        <a:ext uri="{FF2B5EF4-FFF2-40B4-BE49-F238E27FC236}">
                          <a16:creationId xmlns:a16="http://schemas.microsoft.com/office/drawing/2014/main" id="{D7A10C99-E82B-41A0-B97C-9BE38F3A72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1414463" y="2486025"/>
                      <a:ext cx="12700" cy="30163"/>
                    </a:xfrm>
                    <a:custGeom>
                      <a:avLst/>
                      <a:gdLst>
                        <a:gd name="T0" fmla="*/ 0 w 3"/>
                        <a:gd name="T1" fmla="*/ 0 h 8"/>
                        <a:gd name="T2" fmla="*/ 3 w 3"/>
                        <a:gd name="T3" fmla="*/ 8 h 8"/>
                        <a:gd name="T4" fmla="*/ 0 w 3"/>
                        <a:gd name="T5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8">
                          <a:moveTo>
                            <a:pt x="0" y="0"/>
                          </a:moveTo>
                          <a:cubicBezTo>
                            <a:pt x="1" y="3"/>
                            <a:pt x="2" y="5"/>
                            <a:pt x="3" y="8"/>
                          </a:cubicBezTo>
                          <a:cubicBezTo>
                            <a:pt x="2" y="5"/>
                            <a:pt x="1" y="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5" name="Freeform 122">
                      <a:extLst>
                        <a:ext uri="{FF2B5EF4-FFF2-40B4-BE49-F238E27FC236}">
                          <a16:creationId xmlns:a16="http://schemas.microsoft.com/office/drawing/2014/main" id="{0826F50A-6652-4BC7-B96B-AA2ADCD697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582613" y="2459038"/>
                      <a:ext cx="7938" cy="19050"/>
                    </a:xfrm>
                    <a:custGeom>
                      <a:avLst/>
                      <a:gdLst>
                        <a:gd name="T0" fmla="*/ 0 w 2"/>
                        <a:gd name="T1" fmla="*/ 5 h 5"/>
                        <a:gd name="T2" fmla="*/ 2 w 2"/>
                        <a:gd name="T3" fmla="*/ 0 h 5"/>
                        <a:gd name="T4" fmla="*/ 2 w 2"/>
                        <a:gd name="T5" fmla="*/ 0 h 5"/>
                        <a:gd name="T6" fmla="*/ 0 w 2"/>
                        <a:gd name="T7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5">
                          <a:moveTo>
                            <a:pt x="0" y="5"/>
                          </a:moveTo>
                          <a:cubicBezTo>
                            <a:pt x="1" y="4"/>
                            <a:pt x="1" y="2"/>
                            <a:pt x="2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2"/>
                            <a:pt x="1" y="4"/>
                            <a:pt x="0" y="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6" name="Freeform 123">
                      <a:extLst>
                        <a:ext uri="{FF2B5EF4-FFF2-40B4-BE49-F238E27FC236}">
                          <a16:creationId xmlns:a16="http://schemas.microsoft.com/office/drawing/2014/main" id="{A89BF680-594E-4B1E-B86B-D2D6F123FF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1411288" y="2478088"/>
                      <a:ext cx="3175" cy="7938"/>
                    </a:xfrm>
                    <a:custGeom>
                      <a:avLst/>
                      <a:gdLst>
                        <a:gd name="T0" fmla="*/ 0 w 1"/>
                        <a:gd name="T1" fmla="*/ 0 h 2"/>
                        <a:gd name="T2" fmla="*/ 1 w 1"/>
                        <a:gd name="T3" fmla="*/ 2 h 2"/>
                        <a:gd name="T4" fmla="*/ 0 w 1"/>
                        <a:gd name="T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2">
                          <a:moveTo>
                            <a:pt x="0" y="0"/>
                          </a:moveTo>
                          <a:cubicBezTo>
                            <a:pt x="0" y="1"/>
                            <a:pt x="1" y="1"/>
                            <a:pt x="1" y="2"/>
                          </a:cubicBezTo>
                          <a:cubicBezTo>
                            <a:pt x="1" y="1"/>
                            <a:pt x="0" y="1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7" name="Freeform 125">
                      <a:extLst>
                        <a:ext uri="{FF2B5EF4-FFF2-40B4-BE49-F238E27FC236}">
                          <a16:creationId xmlns:a16="http://schemas.microsoft.com/office/drawing/2014/main" id="{76E3A6BB-E21B-4537-A453-FF923054A6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1403350" y="2459038"/>
                      <a:ext cx="7938" cy="19050"/>
                    </a:xfrm>
                    <a:custGeom>
                      <a:avLst/>
                      <a:gdLst>
                        <a:gd name="T0" fmla="*/ 0 w 2"/>
                        <a:gd name="T1" fmla="*/ 0 h 5"/>
                        <a:gd name="T2" fmla="*/ 0 w 2"/>
                        <a:gd name="T3" fmla="*/ 0 h 5"/>
                        <a:gd name="T4" fmla="*/ 2 w 2"/>
                        <a:gd name="T5" fmla="*/ 5 h 5"/>
                        <a:gd name="T6" fmla="*/ 0 w 2"/>
                        <a:gd name="T7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5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2"/>
                            <a:pt x="1" y="3"/>
                            <a:pt x="2" y="5"/>
                          </a:cubicBezTo>
                          <a:cubicBezTo>
                            <a:pt x="2" y="3"/>
                            <a:pt x="1" y="2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80" name="Freeform 159">
                    <a:extLst>
                      <a:ext uri="{FF2B5EF4-FFF2-40B4-BE49-F238E27FC236}">
                        <a16:creationId xmlns:a16="http://schemas.microsoft.com/office/drawing/2014/main" id="{E64BAA6B-896B-47FA-8180-C2F9444F86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black">
                  <a:xfrm>
                    <a:off x="1463040" y="3383280"/>
                    <a:ext cx="365761" cy="642047"/>
                  </a:xfrm>
                  <a:custGeom>
                    <a:avLst/>
                    <a:gdLst>
                      <a:gd name="T0" fmla="*/ 101 w 283"/>
                      <a:gd name="T1" fmla="*/ 50 h 426"/>
                      <a:gd name="T2" fmla="*/ 202 w 283"/>
                      <a:gd name="T3" fmla="*/ 50 h 426"/>
                      <a:gd name="T4" fmla="*/ 271 w 283"/>
                      <a:gd name="T5" fmla="*/ 254 h 426"/>
                      <a:gd name="T6" fmla="*/ 274 w 283"/>
                      <a:gd name="T7" fmla="*/ 266 h 426"/>
                      <a:gd name="T8" fmla="*/ 204 w 283"/>
                      <a:gd name="T9" fmla="*/ 298 h 426"/>
                      <a:gd name="T10" fmla="*/ 210 w 283"/>
                      <a:gd name="T11" fmla="*/ 426 h 426"/>
                      <a:gd name="T12" fmla="*/ 179 w 283"/>
                      <a:gd name="T13" fmla="*/ 407 h 426"/>
                      <a:gd name="T14" fmla="*/ 141 w 283"/>
                      <a:gd name="T15" fmla="*/ 315 h 426"/>
                      <a:gd name="T16" fmla="*/ 94 w 283"/>
                      <a:gd name="T17" fmla="*/ 426 h 426"/>
                      <a:gd name="T18" fmla="*/ 70 w 283"/>
                      <a:gd name="T19" fmla="*/ 395 h 426"/>
                      <a:gd name="T20" fmla="*/ 54 w 283"/>
                      <a:gd name="T21" fmla="*/ 338 h 426"/>
                      <a:gd name="T22" fmla="*/ 34 w 283"/>
                      <a:gd name="T23" fmla="*/ 326 h 426"/>
                      <a:gd name="T24" fmla="*/ 0 w 283"/>
                      <a:gd name="T25" fmla="*/ 198 h 426"/>
                      <a:gd name="T26" fmla="*/ 49 w 283"/>
                      <a:gd name="T27" fmla="*/ 172 h 426"/>
                      <a:gd name="T28" fmla="*/ 110 w 283"/>
                      <a:gd name="T29" fmla="*/ 125 h 426"/>
                      <a:gd name="T30" fmla="*/ 195 w 283"/>
                      <a:gd name="T31" fmla="*/ 133 h 426"/>
                      <a:gd name="T32" fmla="*/ 224 w 283"/>
                      <a:gd name="T33" fmla="*/ 126 h 426"/>
                      <a:gd name="T34" fmla="*/ 261 w 283"/>
                      <a:gd name="T35" fmla="*/ 215 h 426"/>
                      <a:gd name="T36" fmla="*/ 283 w 283"/>
                      <a:gd name="T37" fmla="*/ 235 h 426"/>
                      <a:gd name="T38" fmla="*/ 86 w 283"/>
                      <a:gd name="T39" fmla="*/ 208 h 426"/>
                      <a:gd name="T40" fmla="*/ 230 w 283"/>
                      <a:gd name="T41" fmla="*/ 141 h 426"/>
                      <a:gd name="T42" fmla="*/ 222 w 283"/>
                      <a:gd name="T43" fmla="*/ 136 h 426"/>
                      <a:gd name="T44" fmla="*/ 86 w 283"/>
                      <a:gd name="T45" fmla="*/ 194 h 426"/>
                      <a:gd name="T46" fmla="*/ 17 w 283"/>
                      <a:gd name="T47" fmla="*/ 226 h 426"/>
                      <a:gd name="T48" fmla="*/ 46 w 283"/>
                      <a:gd name="T49" fmla="*/ 183 h 426"/>
                      <a:gd name="T50" fmla="*/ 10 w 283"/>
                      <a:gd name="T51" fmla="*/ 198 h 426"/>
                      <a:gd name="T52" fmla="*/ 17 w 283"/>
                      <a:gd name="T53" fmla="*/ 226 h 426"/>
                      <a:gd name="T54" fmla="*/ 263 w 283"/>
                      <a:gd name="T55" fmla="*/ 264 h 426"/>
                      <a:gd name="T56" fmla="*/ 86 w 283"/>
                      <a:gd name="T57" fmla="*/ 244 h 426"/>
                      <a:gd name="T58" fmla="*/ 86 w 283"/>
                      <a:gd name="T59" fmla="*/ 246 h 426"/>
                      <a:gd name="T60" fmla="*/ 48 w 283"/>
                      <a:gd name="T61" fmla="*/ 255 h 426"/>
                      <a:gd name="T62" fmla="*/ 43 w 283"/>
                      <a:gd name="T63" fmla="*/ 323 h 426"/>
                      <a:gd name="T64" fmla="*/ 52 w 283"/>
                      <a:gd name="T65" fmla="*/ 328 h 426"/>
                      <a:gd name="T66" fmla="*/ 264 w 283"/>
                      <a:gd name="T67" fmla="*/ 266 h 426"/>
                      <a:gd name="T68" fmla="*/ 245 w 283"/>
                      <a:gd name="T69" fmla="*/ 259 h 426"/>
                      <a:gd name="T70" fmla="*/ 222 w 283"/>
                      <a:gd name="T71" fmla="*/ 246 h 426"/>
                      <a:gd name="T72" fmla="*/ 215 w 283"/>
                      <a:gd name="T73" fmla="*/ 248 h 426"/>
                      <a:gd name="T74" fmla="*/ 202 w 283"/>
                      <a:gd name="T75" fmla="*/ 270 h 426"/>
                      <a:gd name="T76" fmla="*/ 215 w 283"/>
                      <a:gd name="T77" fmla="*/ 248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83" h="426">
                        <a:moveTo>
                          <a:pt x="151" y="100"/>
                        </a:moveTo>
                        <a:cubicBezTo>
                          <a:pt x="124" y="100"/>
                          <a:pt x="101" y="77"/>
                          <a:pt x="101" y="50"/>
                        </a:cubicBezTo>
                        <a:cubicBezTo>
                          <a:pt x="101" y="22"/>
                          <a:pt x="124" y="0"/>
                          <a:pt x="151" y="0"/>
                        </a:cubicBezTo>
                        <a:cubicBezTo>
                          <a:pt x="179" y="0"/>
                          <a:pt x="202" y="22"/>
                          <a:pt x="202" y="50"/>
                        </a:cubicBezTo>
                        <a:cubicBezTo>
                          <a:pt x="202" y="77"/>
                          <a:pt x="179" y="100"/>
                          <a:pt x="151" y="100"/>
                        </a:cubicBezTo>
                        <a:close/>
                        <a:moveTo>
                          <a:pt x="271" y="254"/>
                        </a:moveTo>
                        <a:cubicBezTo>
                          <a:pt x="273" y="262"/>
                          <a:pt x="273" y="262"/>
                          <a:pt x="273" y="262"/>
                        </a:cubicBezTo>
                        <a:cubicBezTo>
                          <a:pt x="273" y="263"/>
                          <a:pt x="274" y="265"/>
                          <a:pt x="274" y="266"/>
                        </a:cubicBezTo>
                        <a:cubicBezTo>
                          <a:pt x="274" y="274"/>
                          <a:pt x="269" y="280"/>
                          <a:pt x="261" y="282"/>
                        </a:cubicBezTo>
                        <a:cubicBezTo>
                          <a:pt x="204" y="298"/>
                          <a:pt x="204" y="298"/>
                          <a:pt x="204" y="298"/>
                        </a:cubicBezTo>
                        <a:cubicBezTo>
                          <a:pt x="228" y="395"/>
                          <a:pt x="228" y="395"/>
                          <a:pt x="228" y="395"/>
                        </a:cubicBezTo>
                        <a:cubicBezTo>
                          <a:pt x="231" y="409"/>
                          <a:pt x="223" y="422"/>
                          <a:pt x="210" y="426"/>
                        </a:cubicBezTo>
                        <a:cubicBezTo>
                          <a:pt x="208" y="426"/>
                          <a:pt x="206" y="426"/>
                          <a:pt x="204" y="426"/>
                        </a:cubicBezTo>
                        <a:cubicBezTo>
                          <a:pt x="192" y="426"/>
                          <a:pt x="182" y="419"/>
                          <a:pt x="179" y="407"/>
                        </a:cubicBezTo>
                        <a:cubicBezTo>
                          <a:pt x="155" y="311"/>
                          <a:pt x="155" y="311"/>
                          <a:pt x="155" y="311"/>
                        </a:cubicBezTo>
                        <a:cubicBezTo>
                          <a:pt x="141" y="315"/>
                          <a:pt x="141" y="315"/>
                          <a:pt x="141" y="315"/>
                        </a:cubicBezTo>
                        <a:cubicBezTo>
                          <a:pt x="118" y="407"/>
                          <a:pt x="118" y="407"/>
                          <a:pt x="118" y="407"/>
                        </a:cubicBezTo>
                        <a:cubicBezTo>
                          <a:pt x="116" y="419"/>
                          <a:pt x="105" y="426"/>
                          <a:pt x="94" y="426"/>
                        </a:cubicBezTo>
                        <a:cubicBezTo>
                          <a:pt x="92" y="426"/>
                          <a:pt x="90" y="426"/>
                          <a:pt x="88" y="426"/>
                        </a:cubicBezTo>
                        <a:cubicBezTo>
                          <a:pt x="75" y="422"/>
                          <a:pt x="67" y="409"/>
                          <a:pt x="70" y="395"/>
                        </a:cubicBezTo>
                        <a:cubicBezTo>
                          <a:pt x="86" y="329"/>
                          <a:pt x="86" y="329"/>
                          <a:pt x="86" y="329"/>
                        </a:cubicBezTo>
                        <a:cubicBezTo>
                          <a:pt x="54" y="338"/>
                          <a:pt x="54" y="338"/>
                          <a:pt x="54" y="338"/>
                        </a:cubicBezTo>
                        <a:cubicBezTo>
                          <a:pt x="53" y="338"/>
                          <a:pt x="51" y="338"/>
                          <a:pt x="50" y="338"/>
                        </a:cubicBezTo>
                        <a:cubicBezTo>
                          <a:pt x="42" y="338"/>
                          <a:pt x="36" y="334"/>
                          <a:pt x="34" y="326"/>
                        </a:cubicBezTo>
                        <a:cubicBezTo>
                          <a:pt x="0" y="202"/>
                          <a:pt x="0" y="202"/>
                          <a:pt x="0" y="202"/>
                        </a:cubicBezTo>
                        <a:cubicBezTo>
                          <a:pt x="0" y="201"/>
                          <a:pt x="0" y="200"/>
                          <a:pt x="0" y="198"/>
                        </a:cubicBezTo>
                        <a:cubicBezTo>
                          <a:pt x="0" y="191"/>
                          <a:pt x="5" y="184"/>
                          <a:pt x="12" y="182"/>
                        </a:cubicBezTo>
                        <a:cubicBezTo>
                          <a:pt x="49" y="172"/>
                          <a:pt x="49" y="172"/>
                          <a:pt x="49" y="172"/>
                        </a:cubicBezTo>
                        <a:cubicBezTo>
                          <a:pt x="106" y="127"/>
                          <a:pt x="106" y="127"/>
                          <a:pt x="106" y="127"/>
                        </a:cubicBezTo>
                        <a:cubicBezTo>
                          <a:pt x="107" y="126"/>
                          <a:pt x="109" y="125"/>
                          <a:pt x="110" y="125"/>
                        </a:cubicBezTo>
                        <a:cubicBezTo>
                          <a:pt x="117" y="119"/>
                          <a:pt x="130" y="116"/>
                          <a:pt x="149" y="116"/>
                        </a:cubicBezTo>
                        <a:cubicBezTo>
                          <a:pt x="175" y="116"/>
                          <a:pt x="189" y="123"/>
                          <a:pt x="195" y="133"/>
                        </a:cubicBezTo>
                        <a:cubicBezTo>
                          <a:pt x="219" y="126"/>
                          <a:pt x="219" y="126"/>
                          <a:pt x="219" y="126"/>
                        </a:cubicBezTo>
                        <a:cubicBezTo>
                          <a:pt x="221" y="126"/>
                          <a:pt x="222" y="126"/>
                          <a:pt x="224" y="126"/>
                        </a:cubicBezTo>
                        <a:cubicBezTo>
                          <a:pt x="231" y="126"/>
                          <a:pt x="238" y="131"/>
                          <a:pt x="240" y="138"/>
                        </a:cubicBezTo>
                        <a:cubicBezTo>
                          <a:pt x="261" y="215"/>
                          <a:pt x="261" y="215"/>
                          <a:pt x="261" y="215"/>
                        </a:cubicBezTo>
                        <a:cubicBezTo>
                          <a:pt x="263" y="215"/>
                          <a:pt x="263" y="215"/>
                          <a:pt x="263" y="215"/>
                        </a:cubicBezTo>
                        <a:cubicBezTo>
                          <a:pt x="275" y="215"/>
                          <a:pt x="283" y="224"/>
                          <a:pt x="283" y="235"/>
                        </a:cubicBezTo>
                        <a:cubicBezTo>
                          <a:pt x="283" y="244"/>
                          <a:pt x="278" y="251"/>
                          <a:pt x="271" y="254"/>
                        </a:cubicBezTo>
                        <a:close/>
                        <a:moveTo>
                          <a:pt x="86" y="208"/>
                        </a:moveTo>
                        <a:cubicBezTo>
                          <a:pt x="237" y="167"/>
                          <a:pt x="237" y="167"/>
                          <a:pt x="237" y="167"/>
                        </a:cubicBezTo>
                        <a:cubicBezTo>
                          <a:pt x="230" y="141"/>
                          <a:pt x="230" y="141"/>
                          <a:pt x="230" y="141"/>
                        </a:cubicBezTo>
                        <a:cubicBezTo>
                          <a:pt x="230" y="138"/>
                          <a:pt x="227" y="136"/>
                          <a:pt x="224" y="136"/>
                        </a:cubicBezTo>
                        <a:cubicBezTo>
                          <a:pt x="223" y="136"/>
                          <a:pt x="223" y="136"/>
                          <a:pt x="222" y="136"/>
                        </a:cubicBezTo>
                        <a:cubicBezTo>
                          <a:pt x="127" y="161"/>
                          <a:pt x="127" y="161"/>
                          <a:pt x="127" y="161"/>
                        </a:cubicBezTo>
                        <a:cubicBezTo>
                          <a:pt x="86" y="194"/>
                          <a:pt x="86" y="194"/>
                          <a:pt x="86" y="194"/>
                        </a:cubicBezTo>
                        <a:lnTo>
                          <a:pt x="86" y="208"/>
                        </a:lnTo>
                        <a:close/>
                        <a:moveTo>
                          <a:pt x="17" y="226"/>
                        </a:moveTo>
                        <a:cubicBezTo>
                          <a:pt x="46" y="219"/>
                          <a:pt x="46" y="219"/>
                          <a:pt x="46" y="219"/>
                        </a:cubicBezTo>
                        <a:cubicBezTo>
                          <a:pt x="46" y="183"/>
                          <a:pt x="46" y="183"/>
                          <a:pt x="46" y="183"/>
                        </a:cubicBezTo>
                        <a:cubicBezTo>
                          <a:pt x="15" y="191"/>
                          <a:pt x="15" y="191"/>
                          <a:pt x="15" y="191"/>
                        </a:cubicBezTo>
                        <a:cubicBezTo>
                          <a:pt x="12" y="192"/>
                          <a:pt x="10" y="195"/>
                          <a:pt x="10" y="198"/>
                        </a:cubicBezTo>
                        <a:cubicBezTo>
                          <a:pt x="10" y="199"/>
                          <a:pt x="10" y="199"/>
                          <a:pt x="10" y="200"/>
                        </a:cubicBezTo>
                        <a:lnTo>
                          <a:pt x="17" y="226"/>
                        </a:lnTo>
                        <a:close/>
                        <a:moveTo>
                          <a:pt x="264" y="266"/>
                        </a:moveTo>
                        <a:cubicBezTo>
                          <a:pt x="264" y="266"/>
                          <a:pt x="264" y="265"/>
                          <a:pt x="263" y="264"/>
                        </a:cubicBezTo>
                        <a:cubicBezTo>
                          <a:pt x="247" y="201"/>
                          <a:pt x="247" y="201"/>
                          <a:pt x="247" y="201"/>
                        </a:cubicBezTo>
                        <a:cubicBezTo>
                          <a:pt x="86" y="244"/>
                          <a:pt x="86" y="244"/>
                          <a:pt x="86" y="244"/>
                        </a:cubicBezTo>
                        <a:cubicBezTo>
                          <a:pt x="86" y="246"/>
                          <a:pt x="86" y="246"/>
                          <a:pt x="86" y="246"/>
                        </a:cubicBezTo>
                        <a:cubicBezTo>
                          <a:pt x="86" y="246"/>
                          <a:pt x="86" y="246"/>
                          <a:pt x="86" y="246"/>
                        </a:cubicBezTo>
                        <a:cubicBezTo>
                          <a:pt x="86" y="257"/>
                          <a:pt x="77" y="266"/>
                          <a:pt x="66" y="266"/>
                        </a:cubicBezTo>
                        <a:cubicBezTo>
                          <a:pt x="58" y="266"/>
                          <a:pt x="51" y="262"/>
                          <a:pt x="48" y="255"/>
                        </a:cubicBezTo>
                        <a:cubicBezTo>
                          <a:pt x="26" y="260"/>
                          <a:pt x="26" y="260"/>
                          <a:pt x="26" y="260"/>
                        </a:cubicBezTo>
                        <a:cubicBezTo>
                          <a:pt x="43" y="323"/>
                          <a:pt x="43" y="323"/>
                          <a:pt x="43" y="323"/>
                        </a:cubicBezTo>
                        <a:cubicBezTo>
                          <a:pt x="44" y="326"/>
                          <a:pt x="47" y="328"/>
                          <a:pt x="50" y="328"/>
                        </a:cubicBezTo>
                        <a:cubicBezTo>
                          <a:pt x="50" y="328"/>
                          <a:pt x="51" y="328"/>
                          <a:pt x="52" y="328"/>
                        </a:cubicBezTo>
                        <a:cubicBezTo>
                          <a:pt x="259" y="273"/>
                          <a:pt x="259" y="273"/>
                          <a:pt x="259" y="273"/>
                        </a:cubicBezTo>
                        <a:cubicBezTo>
                          <a:pt x="262" y="272"/>
                          <a:pt x="264" y="269"/>
                          <a:pt x="264" y="266"/>
                        </a:cubicBezTo>
                        <a:close/>
                        <a:moveTo>
                          <a:pt x="240" y="241"/>
                        </a:moveTo>
                        <a:cubicBezTo>
                          <a:pt x="245" y="259"/>
                          <a:pt x="245" y="259"/>
                          <a:pt x="245" y="259"/>
                        </a:cubicBezTo>
                        <a:cubicBezTo>
                          <a:pt x="227" y="264"/>
                          <a:pt x="227" y="264"/>
                          <a:pt x="227" y="264"/>
                        </a:cubicBezTo>
                        <a:cubicBezTo>
                          <a:pt x="222" y="246"/>
                          <a:pt x="222" y="246"/>
                          <a:pt x="222" y="246"/>
                        </a:cubicBezTo>
                        <a:lnTo>
                          <a:pt x="240" y="241"/>
                        </a:lnTo>
                        <a:close/>
                        <a:moveTo>
                          <a:pt x="215" y="248"/>
                        </a:moveTo>
                        <a:cubicBezTo>
                          <a:pt x="220" y="265"/>
                          <a:pt x="220" y="265"/>
                          <a:pt x="220" y="265"/>
                        </a:cubicBezTo>
                        <a:cubicBezTo>
                          <a:pt x="202" y="270"/>
                          <a:pt x="202" y="270"/>
                          <a:pt x="202" y="270"/>
                        </a:cubicBezTo>
                        <a:cubicBezTo>
                          <a:pt x="197" y="253"/>
                          <a:pt x="197" y="253"/>
                          <a:pt x="197" y="253"/>
                        </a:cubicBezTo>
                        <a:lnTo>
                          <a:pt x="215" y="248"/>
                        </a:lnTo>
                        <a:close/>
                      </a:path>
                    </a:pathLst>
                  </a:custGeom>
                  <a:solidFill>
                    <a:srgbClr val="B4009E">
                      <a:lumMod val="60000"/>
                      <a:lumOff val="40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82281" tIns="41141" rIns="82281" bIns="4114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21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" name="Freeform 38">
                    <a:extLst>
                      <a:ext uri="{FF2B5EF4-FFF2-40B4-BE49-F238E27FC236}">
                        <a16:creationId xmlns:a16="http://schemas.microsoft.com/office/drawing/2014/main" id="{A6A58897-5E3E-4786-8836-8A5A74772B0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black">
                  <a:xfrm>
                    <a:off x="1005840" y="3840481"/>
                    <a:ext cx="276249" cy="548640"/>
                  </a:xfrm>
                  <a:custGeom>
                    <a:avLst/>
                    <a:gdLst>
                      <a:gd name="T0" fmla="*/ 87 w 210"/>
                      <a:gd name="T1" fmla="*/ 63 h 330"/>
                      <a:gd name="T2" fmla="*/ 172 w 210"/>
                      <a:gd name="T3" fmla="*/ 88 h 330"/>
                      <a:gd name="T4" fmla="*/ 191 w 210"/>
                      <a:gd name="T5" fmla="*/ 240 h 330"/>
                      <a:gd name="T6" fmla="*/ 167 w 210"/>
                      <a:gd name="T7" fmla="*/ 324 h 330"/>
                      <a:gd name="T8" fmla="*/ 117 w 210"/>
                      <a:gd name="T9" fmla="*/ 267 h 330"/>
                      <a:gd name="T10" fmla="*/ 79 w 210"/>
                      <a:gd name="T11" fmla="*/ 152 h 330"/>
                      <a:gd name="T12" fmla="*/ 87 w 210"/>
                      <a:gd name="T13" fmla="*/ 63 h 330"/>
                      <a:gd name="T14" fmla="*/ 9 w 210"/>
                      <a:gd name="T15" fmla="*/ 24 h 330"/>
                      <a:gd name="T16" fmla="*/ 9 w 210"/>
                      <a:gd name="T17" fmla="*/ 60 h 330"/>
                      <a:gd name="T18" fmla="*/ 41 w 210"/>
                      <a:gd name="T19" fmla="*/ 77 h 330"/>
                      <a:gd name="T20" fmla="*/ 42 w 210"/>
                      <a:gd name="T21" fmla="*/ 40 h 330"/>
                      <a:gd name="T22" fmla="*/ 9 w 210"/>
                      <a:gd name="T23" fmla="*/ 24 h 330"/>
                      <a:gd name="T24" fmla="*/ 54 w 210"/>
                      <a:gd name="T25" fmla="*/ 5 h 330"/>
                      <a:gd name="T26" fmla="*/ 48 w 210"/>
                      <a:gd name="T27" fmla="*/ 34 h 330"/>
                      <a:gd name="T28" fmla="*/ 71 w 210"/>
                      <a:gd name="T29" fmla="*/ 52 h 330"/>
                      <a:gd name="T30" fmla="*/ 77 w 210"/>
                      <a:gd name="T31" fmla="*/ 24 h 330"/>
                      <a:gd name="T32" fmla="*/ 54 w 210"/>
                      <a:gd name="T33" fmla="*/ 5 h 330"/>
                      <a:gd name="T34" fmla="*/ 95 w 210"/>
                      <a:gd name="T35" fmla="*/ 2 h 330"/>
                      <a:gd name="T36" fmla="*/ 86 w 210"/>
                      <a:gd name="T37" fmla="*/ 26 h 330"/>
                      <a:gd name="T38" fmla="*/ 104 w 210"/>
                      <a:gd name="T39" fmla="*/ 46 h 330"/>
                      <a:gd name="T40" fmla="*/ 113 w 210"/>
                      <a:gd name="T41" fmla="*/ 21 h 330"/>
                      <a:gd name="T42" fmla="*/ 95 w 210"/>
                      <a:gd name="T43" fmla="*/ 2 h 330"/>
                      <a:gd name="T44" fmla="*/ 133 w 210"/>
                      <a:gd name="T45" fmla="*/ 7 h 330"/>
                      <a:gd name="T46" fmla="*/ 120 w 210"/>
                      <a:gd name="T47" fmla="*/ 28 h 330"/>
                      <a:gd name="T48" fmla="*/ 133 w 210"/>
                      <a:gd name="T49" fmla="*/ 48 h 330"/>
                      <a:gd name="T50" fmla="*/ 145 w 210"/>
                      <a:gd name="T51" fmla="*/ 28 h 330"/>
                      <a:gd name="T52" fmla="*/ 133 w 210"/>
                      <a:gd name="T53" fmla="*/ 7 h 330"/>
                      <a:gd name="T54" fmla="*/ 163 w 210"/>
                      <a:gd name="T55" fmla="*/ 23 h 330"/>
                      <a:gd name="T56" fmla="*/ 150 w 210"/>
                      <a:gd name="T57" fmla="*/ 40 h 330"/>
                      <a:gd name="T58" fmla="*/ 160 w 210"/>
                      <a:gd name="T59" fmla="*/ 59 h 330"/>
                      <a:gd name="T60" fmla="*/ 173 w 210"/>
                      <a:gd name="T61" fmla="*/ 42 h 330"/>
                      <a:gd name="T62" fmla="*/ 163 w 210"/>
                      <a:gd name="T63" fmla="*/ 23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10" h="330">
                        <a:moveTo>
                          <a:pt x="87" y="63"/>
                        </a:moveTo>
                        <a:cubicBezTo>
                          <a:pt x="119" y="54"/>
                          <a:pt x="160" y="61"/>
                          <a:pt x="172" y="88"/>
                        </a:cubicBezTo>
                        <a:cubicBezTo>
                          <a:pt x="195" y="141"/>
                          <a:pt x="169" y="168"/>
                          <a:pt x="191" y="240"/>
                        </a:cubicBezTo>
                        <a:cubicBezTo>
                          <a:pt x="210" y="299"/>
                          <a:pt x="188" y="318"/>
                          <a:pt x="167" y="324"/>
                        </a:cubicBezTo>
                        <a:cubicBezTo>
                          <a:pt x="145" y="330"/>
                          <a:pt x="116" y="306"/>
                          <a:pt x="117" y="267"/>
                        </a:cubicBezTo>
                        <a:cubicBezTo>
                          <a:pt x="118" y="216"/>
                          <a:pt x="111" y="178"/>
                          <a:pt x="79" y="152"/>
                        </a:cubicBezTo>
                        <a:cubicBezTo>
                          <a:pt x="41" y="122"/>
                          <a:pt x="32" y="77"/>
                          <a:pt x="87" y="63"/>
                        </a:cubicBezTo>
                        <a:close/>
                        <a:moveTo>
                          <a:pt x="9" y="24"/>
                        </a:moveTo>
                        <a:cubicBezTo>
                          <a:pt x="0" y="29"/>
                          <a:pt x="0" y="46"/>
                          <a:pt x="9" y="60"/>
                        </a:cubicBezTo>
                        <a:cubicBezTo>
                          <a:pt x="17" y="75"/>
                          <a:pt x="32" y="82"/>
                          <a:pt x="41" y="77"/>
                        </a:cubicBezTo>
                        <a:cubicBezTo>
                          <a:pt x="50" y="71"/>
                          <a:pt x="50" y="55"/>
                          <a:pt x="42" y="40"/>
                        </a:cubicBezTo>
                        <a:cubicBezTo>
                          <a:pt x="33" y="26"/>
                          <a:pt x="18" y="18"/>
                          <a:pt x="9" y="24"/>
                        </a:cubicBezTo>
                        <a:close/>
                        <a:moveTo>
                          <a:pt x="54" y="5"/>
                        </a:moveTo>
                        <a:cubicBezTo>
                          <a:pt x="46" y="8"/>
                          <a:pt x="43" y="21"/>
                          <a:pt x="48" y="34"/>
                        </a:cubicBezTo>
                        <a:cubicBezTo>
                          <a:pt x="53" y="47"/>
                          <a:pt x="63" y="55"/>
                          <a:pt x="71" y="52"/>
                        </a:cubicBezTo>
                        <a:cubicBezTo>
                          <a:pt x="79" y="50"/>
                          <a:pt x="82" y="37"/>
                          <a:pt x="77" y="24"/>
                        </a:cubicBezTo>
                        <a:cubicBezTo>
                          <a:pt x="72" y="11"/>
                          <a:pt x="62" y="3"/>
                          <a:pt x="54" y="5"/>
                        </a:cubicBezTo>
                        <a:close/>
                        <a:moveTo>
                          <a:pt x="95" y="2"/>
                        </a:moveTo>
                        <a:cubicBezTo>
                          <a:pt x="88" y="3"/>
                          <a:pt x="84" y="14"/>
                          <a:pt x="86" y="26"/>
                        </a:cubicBezTo>
                        <a:cubicBezTo>
                          <a:pt x="88" y="38"/>
                          <a:pt x="96" y="47"/>
                          <a:pt x="104" y="46"/>
                        </a:cubicBezTo>
                        <a:cubicBezTo>
                          <a:pt x="111" y="44"/>
                          <a:pt x="115" y="33"/>
                          <a:pt x="113" y="21"/>
                        </a:cubicBezTo>
                        <a:cubicBezTo>
                          <a:pt x="111" y="9"/>
                          <a:pt x="103" y="0"/>
                          <a:pt x="95" y="2"/>
                        </a:cubicBezTo>
                        <a:close/>
                        <a:moveTo>
                          <a:pt x="133" y="7"/>
                        </a:moveTo>
                        <a:cubicBezTo>
                          <a:pt x="126" y="8"/>
                          <a:pt x="120" y="17"/>
                          <a:pt x="120" y="28"/>
                        </a:cubicBezTo>
                        <a:cubicBezTo>
                          <a:pt x="120" y="39"/>
                          <a:pt x="126" y="48"/>
                          <a:pt x="133" y="48"/>
                        </a:cubicBezTo>
                        <a:cubicBezTo>
                          <a:pt x="140" y="48"/>
                          <a:pt x="145" y="39"/>
                          <a:pt x="145" y="28"/>
                        </a:cubicBezTo>
                        <a:cubicBezTo>
                          <a:pt x="145" y="16"/>
                          <a:pt x="139" y="7"/>
                          <a:pt x="133" y="7"/>
                        </a:cubicBezTo>
                        <a:close/>
                        <a:moveTo>
                          <a:pt x="163" y="23"/>
                        </a:moveTo>
                        <a:cubicBezTo>
                          <a:pt x="157" y="22"/>
                          <a:pt x="151" y="30"/>
                          <a:pt x="150" y="40"/>
                        </a:cubicBezTo>
                        <a:cubicBezTo>
                          <a:pt x="149" y="50"/>
                          <a:pt x="154" y="59"/>
                          <a:pt x="160" y="59"/>
                        </a:cubicBezTo>
                        <a:cubicBezTo>
                          <a:pt x="166" y="60"/>
                          <a:pt x="172" y="52"/>
                          <a:pt x="173" y="42"/>
                        </a:cubicBezTo>
                        <a:cubicBezTo>
                          <a:pt x="173" y="32"/>
                          <a:pt x="169" y="23"/>
                          <a:pt x="163" y="23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/>
                </p:spPr>
                <p:txBody>
                  <a:bodyPr vert="horz" wrap="square" lIns="82281" tIns="41141" rIns="82281" bIns="4114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21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04283D60-9283-4914-960B-CE9BFC1871F1}"/>
                      </a:ext>
                    </a:extLst>
                  </p:cNvPr>
                  <p:cNvGrpSpPr/>
                  <p:nvPr/>
                </p:nvGrpSpPr>
                <p:grpSpPr>
                  <a:xfrm>
                    <a:off x="1371591" y="5044812"/>
                    <a:ext cx="457199" cy="457204"/>
                    <a:chOff x="4408672" y="1205562"/>
                    <a:chExt cx="547232" cy="551400"/>
                  </a:xfrm>
                </p:grpSpPr>
                <p:sp>
                  <p:nvSpPr>
                    <p:cNvPr id="690" name="Freeform 168">
                      <a:extLst>
                        <a:ext uri="{FF2B5EF4-FFF2-40B4-BE49-F238E27FC236}">
                          <a16:creationId xmlns:a16="http://schemas.microsoft.com/office/drawing/2014/main" id="{E236DE3A-E489-4CCB-A1C5-D6D75164717E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black">
                    <a:xfrm>
                      <a:off x="4408672" y="1205562"/>
                      <a:ext cx="373721" cy="466913"/>
                    </a:xfrm>
                    <a:custGeom>
                      <a:avLst/>
                      <a:gdLst/>
                      <a:ahLst/>
                      <a:cxnLst>
                        <a:cxn ang="0">
                          <a:pos x="215" y="24"/>
                        </a:cxn>
                        <a:cxn ang="0">
                          <a:pos x="127" y="0"/>
                        </a:cxn>
                        <a:cxn ang="0">
                          <a:pos x="39" y="24"/>
                        </a:cxn>
                        <a:cxn ang="0">
                          <a:pos x="0" y="89"/>
                        </a:cxn>
                        <a:cxn ang="0">
                          <a:pos x="42" y="155"/>
                        </a:cxn>
                        <a:cxn ang="0">
                          <a:pos x="34" y="197"/>
                        </a:cxn>
                        <a:cxn ang="0">
                          <a:pos x="27" y="231"/>
                        </a:cxn>
                        <a:cxn ang="0">
                          <a:pos x="25" y="240"/>
                        </a:cxn>
                        <a:cxn ang="0">
                          <a:pos x="31" y="233"/>
                        </a:cxn>
                        <a:cxn ang="0">
                          <a:pos x="55" y="207"/>
                        </a:cxn>
                        <a:cxn ang="0">
                          <a:pos x="87" y="173"/>
                        </a:cxn>
                        <a:cxn ang="0">
                          <a:pos x="127" y="178"/>
                        </a:cxn>
                        <a:cxn ang="0">
                          <a:pos x="215" y="153"/>
                        </a:cxn>
                        <a:cxn ang="0">
                          <a:pos x="255" y="89"/>
                        </a:cxn>
                        <a:cxn ang="0">
                          <a:pos x="215" y="24"/>
                        </a:cxn>
                        <a:cxn ang="0">
                          <a:pos x="59" y="149"/>
                        </a:cxn>
                        <a:cxn ang="0">
                          <a:pos x="59" y="147"/>
                        </a:cxn>
                        <a:cxn ang="0">
                          <a:pos x="57" y="147"/>
                        </a:cxn>
                        <a:cxn ang="0">
                          <a:pos x="15" y="89"/>
                        </a:cxn>
                        <a:cxn ang="0">
                          <a:pos x="127" y="15"/>
                        </a:cxn>
                        <a:cxn ang="0">
                          <a:pos x="240" y="89"/>
                        </a:cxn>
                        <a:cxn ang="0">
                          <a:pos x="127" y="163"/>
                        </a:cxn>
                        <a:cxn ang="0">
                          <a:pos x="83" y="157"/>
                        </a:cxn>
                        <a:cxn ang="0">
                          <a:pos x="82" y="156"/>
                        </a:cxn>
                        <a:cxn ang="0">
                          <a:pos x="81" y="158"/>
                        </a:cxn>
                        <a:cxn ang="0">
                          <a:pos x="50" y="191"/>
                        </a:cxn>
                        <a:cxn ang="0">
                          <a:pos x="59" y="149"/>
                        </a:cxn>
                      </a:cxnLst>
                      <a:rect l="0" t="0" r="r" b="b"/>
                      <a:pathLst>
                        <a:path w="255" h="240">
                          <a:moveTo>
                            <a:pt x="215" y="24"/>
                          </a:moveTo>
                          <a:cubicBezTo>
                            <a:pt x="192" y="8"/>
                            <a:pt x="160" y="0"/>
                            <a:pt x="127" y="0"/>
                          </a:cubicBezTo>
                          <a:cubicBezTo>
                            <a:pt x="94" y="0"/>
                            <a:pt x="63" y="8"/>
                            <a:pt x="39" y="24"/>
                          </a:cubicBezTo>
                          <a:cubicBezTo>
                            <a:pt x="14" y="41"/>
                            <a:pt x="0" y="64"/>
                            <a:pt x="0" y="89"/>
                          </a:cubicBezTo>
                          <a:cubicBezTo>
                            <a:pt x="0" y="114"/>
                            <a:pt x="15" y="138"/>
                            <a:pt x="42" y="155"/>
                          </a:cubicBezTo>
                          <a:cubicBezTo>
                            <a:pt x="34" y="197"/>
                            <a:pt x="34" y="197"/>
                            <a:pt x="34" y="197"/>
                          </a:cubicBezTo>
                          <a:cubicBezTo>
                            <a:pt x="27" y="231"/>
                            <a:pt x="27" y="231"/>
                            <a:pt x="27" y="231"/>
                          </a:cubicBezTo>
                          <a:cubicBezTo>
                            <a:pt x="25" y="240"/>
                            <a:pt x="25" y="240"/>
                            <a:pt x="25" y="240"/>
                          </a:cubicBezTo>
                          <a:cubicBezTo>
                            <a:pt x="31" y="233"/>
                            <a:pt x="31" y="233"/>
                            <a:pt x="31" y="233"/>
                          </a:cubicBezTo>
                          <a:cubicBezTo>
                            <a:pt x="55" y="207"/>
                            <a:pt x="55" y="207"/>
                            <a:pt x="55" y="207"/>
                          </a:cubicBezTo>
                          <a:cubicBezTo>
                            <a:pt x="87" y="173"/>
                            <a:pt x="87" y="173"/>
                            <a:pt x="87" y="173"/>
                          </a:cubicBezTo>
                          <a:cubicBezTo>
                            <a:pt x="100" y="176"/>
                            <a:pt x="113" y="178"/>
                            <a:pt x="127" y="178"/>
                          </a:cubicBezTo>
                          <a:cubicBezTo>
                            <a:pt x="160" y="178"/>
                            <a:pt x="192" y="169"/>
                            <a:pt x="215" y="153"/>
                          </a:cubicBezTo>
                          <a:cubicBezTo>
                            <a:pt x="241" y="136"/>
                            <a:pt x="255" y="113"/>
                            <a:pt x="255" y="89"/>
                          </a:cubicBezTo>
                          <a:cubicBezTo>
                            <a:pt x="255" y="64"/>
                            <a:pt x="241" y="41"/>
                            <a:pt x="215" y="24"/>
                          </a:cubicBezTo>
                          <a:close/>
                          <a:moveTo>
                            <a:pt x="59" y="149"/>
                          </a:moveTo>
                          <a:cubicBezTo>
                            <a:pt x="59" y="147"/>
                            <a:pt x="59" y="147"/>
                            <a:pt x="59" y="147"/>
                          </a:cubicBezTo>
                          <a:cubicBezTo>
                            <a:pt x="57" y="147"/>
                            <a:pt x="57" y="147"/>
                            <a:pt x="57" y="147"/>
                          </a:cubicBezTo>
                          <a:cubicBezTo>
                            <a:pt x="30" y="132"/>
                            <a:pt x="15" y="111"/>
                            <a:pt x="15" y="89"/>
                          </a:cubicBezTo>
                          <a:cubicBezTo>
                            <a:pt x="15" y="48"/>
                            <a:pt x="65" y="15"/>
                            <a:pt x="127" y="15"/>
                          </a:cubicBezTo>
                          <a:cubicBezTo>
                            <a:pt x="189" y="15"/>
                            <a:pt x="240" y="48"/>
                            <a:pt x="240" y="89"/>
                          </a:cubicBezTo>
                          <a:cubicBezTo>
                            <a:pt x="240" y="129"/>
                            <a:pt x="189" y="163"/>
                            <a:pt x="127" y="163"/>
                          </a:cubicBezTo>
                          <a:cubicBezTo>
                            <a:pt x="112" y="163"/>
                            <a:pt x="97" y="161"/>
                            <a:pt x="83" y="157"/>
                          </a:cubicBezTo>
                          <a:cubicBezTo>
                            <a:pt x="82" y="156"/>
                            <a:pt x="82" y="156"/>
                            <a:pt x="82" y="156"/>
                          </a:cubicBezTo>
                          <a:cubicBezTo>
                            <a:pt x="81" y="158"/>
                            <a:pt x="81" y="158"/>
                            <a:pt x="81" y="158"/>
                          </a:cubicBezTo>
                          <a:cubicBezTo>
                            <a:pt x="50" y="191"/>
                            <a:pt x="50" y="191"/>
                            <a:pt x="50" y="191"/>
                          </a:cubicBezTo>
                          <a:lnTo>
                            <a:pt x="59" y="149"/>
                          </a:lnTo>
                          <a:close/>
                        </a:path>
                      </a:pathLst>
                    </a:custGeom>
                    <a:solidFill>
                      <a:srgbClr val="0079D6"/>
                    </a:solidFill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Freeform 169">
                      <a:extLst>
                        <a:ext uri="{FF2B5EF4-FFF2-40B4-BE49-F238E27FC236}">
                          <a16:creationId xmlns:a16="http://schemas.microsoft.com/office/drawing/2014/main" id="{6EAD1506-1CD3-432C-AE70-30587F640D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4658930" y="1365652"/>
                      <a:ext cx="296974" cy="391310"/>
                    </a:xfrm>
                    <a:custGeom>
                      <a:avLst/>
                      <a:gdLst/>
                      <a:ahLst/>
                      <a:cxnLst>
                        <a:cxn ang="0">
                          <a:pos x="203" y="74"/>
                        </a:cxn>
                        <a:cxn ang="0">
                          <a:pos x="170" y="20"/>
                        </a:cxn>
                        <a:cxn ang="0">
                          <a:pos x="98" y="0"/>
                        </a:cxn>
                        <a:cxn ang="0">
                          <a:pos x="95" y="0"/>
                        </a:cxn>
                        <a:cxn ang="0">
                          <a:pos x="95" y="3"/>
                        </a:cxn>
                        <a:cxn ang="0">
                          <a:pos x="96" y="11"/>
                        </a:cxn>
                        <a:cxn ang="0">
                          <a:pos x="96" y="13"/>
                        </a:cxn>
                        <a:cxn ang="0">
                          <a:pos x="99" y="13"/>
                        </a:cxn>
                        <a:cxn ang="0">
                          <a:pos x="190" y="74"/>
                        </a:cxn>
                        <a:cxn ang="0">
                          <a:pos x="155" y="121"/>
                        </a:cxn>
                        <a:cxn ang="0">
                          <a:pos x="153" y="122"/>
                        </a:cxn>
                        <a:cxn ang="0">
                          <a:pos x="153" y="124"/>
                        </a:cxn>
                        <a:cxn ang="0">
                          <a:pos x="160" y="157"/>
                        </a:cxn>
                        <a:cxn ang="0">
                          <a:pos x="136" y="130"/>
                        </a:cxn>
                        <a:cxn ang="0">
                          <a:pos x="134" y="129"/>
                        </a:cxn>
                        <a:cxn ang="0">
                          <a:pos x="133" y="130"/>
                        </a:cxn>
                        <a:cxn ang="0">
                          <a:pos x="97" y="134"/>
                        </a:cxn>
                        <a:cxn ang="0">
                          <a:pos x="15" y="102"/>
                        </a:cxn>
                        <a:cxn ang="0">
                          <a:pos x="14" y="100"/>
                        </a:cxn>
                        <a:cxn ang="0">
                          <a:pos x="12" y="101"/>
                        </a:cxn>
                        <a:cxn ang="0">
                          <a:pos x="4" y="103"/>
                        </a:cxn>
                        <a:cxn ang="0">
                          <a:pos x="0" y="104"/>
                        </a:cxn>
                        <a:cxn ang="0">
                          <a:pos x="2" y="107"/>
                        </a:cxn>
                        <a:cxn ang="0">
                          <a:pos x="24" y="127"/>
                        </a:cxn>
                        <a:cxn ang="0">
                          <a:pos x="97" y="148"/>
                        </a:cxn>
                        <a:cxn ang="0">
                          <a:pos x="130" y="144"/>
                        </a:cxn>
                        <a:cxn ang="0">
                          <a:pos x="156" y="172"/>
                        </a:cxn>
                        <a:cxn ang="0">
                          <a:pos x="176" y="194"/>
                        </a:cxn>
                        <a:cxn ang="0">
                          <a:pos x="182" y="200"/>
                        </a:cxn>
                        <a:cxn ang="0">
                          <a:pos x="180" y="192"/>
                        </a:cxn>
                        <a:cxn ang="0">
                          <a:pos x="175" y="163"/>
                        </a:cxn>
                        <a:cxn ang="0">
                          <a:pos x="168" y="129"/>
                        </a:cxn>
                        <a:cxn ang="0">
                          <a:pos x="203" y="74"/>
                        </a:cxn>
                      </a:cxnLst>
                      <a:rect l="0" t="0" r="r" b="b"/>
                      <a:pathLst>
                        <a:path w="203" h="200">
                          <a:moveTo>
                            <a:pt x="203" y="74"/>
                          </a:moveTo>
                          <a:cubicBezTo>
                            <a:pt x="203" y="53"/>
                            <a:pt x="191" y="34"/>
                            <a:pt x="170" y="20"/>
                          </a:cubicBezTo>
                          <a:cubicBezTo>
                            <a:pt x="151" y="7"/>
                            <a:pt x="125" y="0"/>
                            <a:pt x="9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6" y="5"/>
                            <a:pt x="96" y="8"/>
                            <a:pt x="96" y="11"/>
                          </a:cubicBezTo>
                          <a:cubicBezTo>
                            <a:pt x="96" y="13"/>
                            <a:pt x="96" y="13"/>
                            <a:pt x="96" y="13"/>
                          </a:cubicBezTo>
                          <a:cubicBezTo>
                            <a:pt x="99" y="13"/>
                            <a:pt x="99" y="13"/>
                            <a:pt x="99" y="13"/>
                          </a:cubicBezTo>
                          <a:cubicBezTo>
                            <a:pt x="149" y="14"/>
                            <a:pt x="190" y="41"/>
                            <a:pt x="190" y="74"/>
                          </a:cubicBezTo>
                          <a:cubicBezTo>
                            <a:pt x="190" y="92"/>
                            <a:pt x="177" y="110"/>
                            <a:pt x="155" y="121"/>
                          </a:cubicBezTo>
                          <a:cubicBezTo>
                            <a:pt x="153" y="122"/>
                            <a:pt x="153" y="122"/>
                            <a:pt x="153" y="122"/>
                          </a:cubicBezTo>
                          <a:cubicBezTo>
                            <a:pt x="153" y="124"/>
                            <a:pt x="153" y="124"/>
                            <a:pt x="153" y="124"/>
                          </a:cubicBezTo>
                          <a:cubicBezTo>
                            <a:pt x="160" y="157"/>
                            <a:pt x="160" y="157"/>
                            <a:pt x="160" y="157"/>
                          </a:cubicBezTo>
                          <a:cubicBezTo>
                            <a:pt x="136" y="130"/>
                            <a:pt x="136" y="130"/>
                            <a:pt x="136" y="130"/>
                          </a:cubicBezTo>
                          <a:cubicBezTo>
                            <a:pt x="134" y="129"/>
                            <a:pt x="134" y="129"/>
                            <a:pt x="134" y="129"/>
                          </a:cubicBezTo>
                          <a:cubicBezTo>
                            <a:pt x="133" y="130"/>
                            <a:pt x="133" y="130"/>
                            <a:pt x="133" y="130"/>
                          </a:cubicBezTo>
                          <a:cubicBezTo>
                            <a:pt x="122" y="133"/>
                            <a:pt x="109" y="134"/>
                            <a:pt x="97" y="134"/>
                          </a:cubicBezTo>
                          <a:cubicBezTo>
                            <a:pt x="62" y="134"/>
                            <a:pt x="31" y="122"/>
                            <a:pt x="15" y="102"/>
                          </a:cubicBezTo>
                          <a:cubicBezTo>
                            <a:pt x="14" y="100"/>
                            <a:pt x="14" y="100"/>
                            <a:pt x="14" y="100"/>
                          </a:cubicBezTo>
                          <a:cubicBezTo>
                            <a:pt x="12" y="101"/>
                            <a:pt x="12" y="101"/>
                            <a:pt x="12" y="101"/>
                          </a:cubicBezTo>
                          <a:cubicBezTo>
                            <a:pt x="10" y="102"/>
                            <a:pt x="7" y="102"/>
                            <a:pt x="4" y="103"/>
                          </a:cubicBezTo>
                          <a:cubicBezTo>
                            <a:pt x="0" y="104"/>
                            <a:pt x="0" y="104"/>
                            <a:pt x="0" y="104"/>
                          </a:cubicBezTo>
                          <a:cubicBezTo>
                            <a:pt x="2" y="107"/>
                            <a:pt x="2" y="107"/>
                            <a:pt x="2" y="107"/>
                          </a:cubicBezTo>
                          <a:cubicBezTo>
                            <a:pt x="8" y="115"/>
                            <a:pt x="15" y="121"/>
                            <a:pt x="24" y="127"/>
                          </a:cubicBezTo>
                          <a:cubicBezTo>
                            <a:pt x="44" y="141"/>
                            <a:pt x="70" y="148"/>
                            <a:pt x="97" y="148"/>
                          </a:cubicBezTo>
                          <a:cubicBezTo>
                            <a:pt x="108" y="148"/>
                            <a:pt x="119" y="147"/>
                            <a:pt x="130" y="144"/>
                          </a:cubicBezTo>
                          <a:cubicBezTo>
                            <a:pt x="156" y="172"/>
                            <a:pt x="156" y="172"/>
                            <a:pt x="156" y="172"/>
                          </a:cubicBezTo>
                          <a:cubicBezTo>
                            <a:pt x="176" y="194"/>
                            <a:pt x="176" y="194"/>
                            <a:pt x="176" y="194"/>
                          </a:cubicBezTo>
                          <a:cubicBezTo>
                            <a:pt x="182" y="200"/>
                            <a:pt x="182" y="200"/>
                            <a:pt x="182" y="200"/>
                          </a:cubicBezTo>
                          <a:cubicBezTo>
                            <a:pt x="180" y="192"/>
                            <a:pt x="180" y="192"/>
                            <a:pt x="180" y="192"/>
                          </a:cubicBezTo>
                          <a:cubicBezTo>
                            <a:pt x="175" y="163"/>
                            <a:pt x="175" y="163"/>
                            <a:pt x="175" y="163"/>
                          </a:cubicBezTo>
                          <a:cubicBezTo>
                            <a:pt x="168" y="129"/>
                            <a:pt x="168" y="129"/>
                            <a:pt x="168" y="129"/>
                          </a:cubicBezTo>
                          <a:cubicBezTo>
                            <a:pt x="190" y="115"/>
                            <a:pt x="203" y="95"/>
                            <a:pt x="203" y="74"/>
                          </a:cubicBezTo>
                          <a:close/>
                        </a:path>
                      </a:pathLst>
                    </a:custGeom>
                    <a:solidFill>
                      <a:srgbClr val="0079D6"/>
                    </a:solidFill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83" name="Freeform 14">
                    <a:extLst>
                      <a:ext uri="{FF2B5EF4-FFF2-40B4-BE49-F238E27FC236}">
                        <a16:creationId xmlns:a16="http://schemas.microsoft.com/office/drawing/2014/main" id="{2634969A-0049-46B1-948A-38D7394B55D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black">
                  <a:xfrm>
                    <a:off x="1005840" y="4663441"/>
                    <a:ext cx="325343" cy="458957"/>
                  </a:xfrm>
                  <a:custGeom>
                    <a:avLst/>
                    <a:gdLst>
                      <a:gd name="T0" fmla="*/ 0 w 383"/>
                      <a:gd name="T1" fmla="*/ 378 h 405"/>
                      <a:gd name="T2" fmla="*/ 0 w 383"/>
                      <a:gd name="T3" fmla="*/ 163 h 405"/>
                      <a:gd name="T4" fmla="*/ 39 w 383"/>
                      <a:gd name="T5" fmla="*/ 163 h 405"/>
                      <a:gd name="T6" fmla="*/ 39 w 383"/>
                      <a:gd name="T7" fmla="*/ 378 h 405"/>
                      <a:gd name="T8" fmla="*/ 0 w 383"/>
                      <a:gd name="T9" fmla="*/ 378 h 405"/>
                      <a:gd name="T10" fmla="*/ 357 w 383"/>
                      <a:gd name="T11" fmla="*/ 158 h 405"/>
                      <a:gd name="T12" fmla="*/ 263 w 383"/>
                      <a:gd name="T13" fmla="*/ 156 h 405"/>
                      <a:gd name="T14" fmla="*/ 286 w 383"/>
                      <a:gd name="T15" fmla="*/ 97 h 405"/>
                      <a:gd name="T16" fmla="*/ 260 w 383"/>
                      <a:gd name="T17" fmla="*/ 0 h 405"/>
                      <a:gd name="T18" fmla="*/ 233 w 383"/>
                      <a:gd name="T19" fmla="*/ 26 h 405"/>
                      <a:gd name="T20" fmla="*/ 131 w 383"/>
                      <a:gd name="T21" fmla="*/ 145 h 405"/>
                      <a:gd name="T22" fmla="*/ 59 w 383"/>
                      <a:gd name="T23" fmla="*/ 185 h 405"/>
                      <a:gd name="T24" fmla="*/ 59 w 383"/>
                      <a:gd name="T25" fmla="*/ 364 h 405"/>
                      <a:gd name="T26" fmla="*/ 162 w 383"/>
                      <a:gd name="T27" fmla="*/ 405 h 405"/>
                      <a:gd name="T28" fmla="*/ 276 w 383"/>
                      <a:gd name="T29" fmla="*/ 403 h 405"/>
                      <a:gd name="T30" fmla="*/ 305 w 383"/>
                      <a:gd name="T31" fmla="*/ 377 h 405"/>
                      <a:gd name="T32" fmla="*/ 291 w 383"/>
                      <a:gd name="T33" fmla="*/ 351 h 405"/>
                      <a:gd name="T34" fmla="*/ 291 w 383"/>
                      <a:gd name="T35" fmla="*/ 351 h 405"/>
                      <a:gd name="T36" fmla="*/ 290 w 383"/>
                      <a:gd name="T37" fmla="*/ 351 h 405"/>
                      <a:gd name="T38" fmla="*/ 286 w 383"/>
                      <a:gd name="T39" fmla="*/ 346 h 405"/>
                      <a:gd name="T40" fmla="*/ 291 w 383"/>
                      <a:gd name="T41" fmla="*/ 340 h 405"/>
                      <a:gd name="T42" fmla="*/ 302 w 383"/>
                      <a:gd name="T43" fmla="*/ 340 h 405"/>
                      <a:gd name="T44" fmla="*/ 331 w 383"/>
                      <a:gd name="T45" fmla="*/ 314 h 405"/>
                      <a:gd name="T46" fmla="*/ 317 w 383"/>
                      <a:gd name="T47" fmla="*/ 288 h 405"/>
                      <a:gd name="T48" fmla="*/ 317 w 383"/>
                      <a:gd name="T49" fmla="*/ 288 h 405"/>
                      <a:gd name="T50" fmla="*/ 316 w 383"/>
                      <a:gd name="T51" fmla="*/ 287 h 405"/>
                      <a:gd name="T52" fmla="*/ 312 w 383"/>
                      <a:gd name="T53" fmla="*/ 282 h 405"/>
                      <a:gd name="T54" fmla="*/ 317 w 383"/>
                      <a:gd name="T55" fmla="*/ 277 h 405"/>
                      <a:gd name="T56" fmla="*/ 328 w 383"/>
                      <a:gd name="T57" fmla="*/ 276 h 405"/>
                      <a:gd name="T58" fmla="*/ 357 w 383"/>
                      <a:gd name="T59" fmla="*/ 250 h 405"/>
                      <a:gd name="T60" fmla="*/ 343 w 383"/>
                      <a:gd name="T61" fmla="*/ 225 h 405"/>
                      <a:gd name="T62" fmla="*/ 343 w 383"/>
                      <a:gd name="T63" fmla="*/ 225 h 405"/>
                      <a:gd name="T64" fmla="*/ 342 w 383"/>
                      <a:gd name="T65" fmla="*/ 224 h 405"/>
                      <a:gd name="T66" fmla="*/ 338 w 383"/>
                      <a:gd name="T67" fmla="*/ 219 h 405"/>
                      <a:gd name="T68" fmla="*/ 343 w 383"/>
                      <a:gd name="T69" fmla="*/ 213 h 405"/>
                      <a:gd name="T70" fmla="*/ 354 w 383"/>
                      <a:gd name="T71" fmla="*/ 213 h 405"/>
                      <a:gd name="T72" fmla="*/ 383 w 383"/>
                      <a:gd name="T73" fmla="*/ 187 h 405"/>
                      <a:gd name="T74" fmla="*/ 357 w 383"/>
                      <a:gd name="T75" fmla="*/ 158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83" h="405">
                        <a:moveTo>
                          <a:pt x="0" y="378"/>
                        </a:moveTo>
                        <a:cubicBezTo>
                          <a:pt x="0" y="163"/>
                          <a:pt x="0" y="163"/>
                          <a:pt x="0" y="163"/>
                        </a:cubicBezTo>
                        <a:cubicBezTo>
                          <a:pt x="39" y="163"/>
                          <a:pt x="39" y="163"/>
                          <a:pt x="39" y="163"/>
                        </a:cubicBezTo>
                        <a:cubicBezTo>
                          <a:pt x="39" y="378"/>
                          <a:pt x="39" y="378"/>
                          <a:pt x="39" y="378"/>
                        </a:cubicBezTo>
                        <a:cubicBezTo>
                          <a:pt x="0" y="378"/>
                          <a:pt x="0" y="378"/>
                          <a:pt x="0" y="378"/>
                        </a:cubicBezTo>
                        <a:close/>
                        <a:moveTo>
                          <a:pt x="357" y="158"/>
                        </a:moveTo>
                        <a:cubicBezTo>
                          <a:pt x="357" y="158"/>
                          <a:pt x="309" y="157"/>
                          <a:pt x="263" y="156"/>
                        </a:cubicBezTo>
                        <a:cubicBezTo>
                          <a:pt x="271" y="137"/>
                          <a:pt x="281" y="113"/>
                          <a:pt x="286" y="97"/>
                        </a:cubicBezTo>
                        <a:cubicBezTo>
                          <a:pt x="295" y="65"/>
                          <a:pt x="299" y="1"/>
                          <a:pt x="260" y="0"/>
                        </a:cubicBezTo>
                        <a:cubicBezTo>
                          <a:pt x="245" y="0"/>
                          <a:pt x="233" y="11"/>
                          <a:pt x="233" y="26"/>
                        </a:cubicBezTo>
                        <a:cubicBezTo>
                          <a:pt x="233" y="83"/>
                          <a:pt x="197" y="131"/>
                          <a:pt x="131" y="145"/>
                        </a:cubicBezTo>
                        <a:cubicBezTo>
                          <a:pt x="100" y="152"/>
                          <a:pt x="69" y="169"/>
                          <a:pt x="59" y="185"/>
                        </a:cubicBezTo>
                        <a:cubicBezTo>
                          <a:pt x="59" y="223"/>
                          <a:pt x="59" y="364"/>
                          <a:pt x="59" y="364"/>
                        </a:cubicBezTo>
                        <a:cubicBezTo>
                          <a:pt x="59" y="364"/>
                          <a:pt x="127" y="405"/>
                          <a:pt x="162" y="405"/>
                        </a:cubicBezTo>
                        <a:cubicBezTo>
                          <a:pt x="163" y="405"/>
                          <a:pt x="276" y="403"/>
                          <a:pt x="276" y="403"/>
                        </a:cubicBezTo>
                        <a:cubicBezTo>
                          <a:pt x="291" y="404"/>
                          <a:pt x="304" y="392"/>
                          <a:pt x="305" y="377"/>
                        </a:cubicBezTo>
                        <a:cubicBezTo>
                          <a:pt x="305" y="366"/>
                          <a:pt x="300" y="356"/>
                          <a:pt x="291" y="351"/>
                        </a:cubicBezTo>
                        <a:cubicBezTo>
                          <a:pt x="291" y="351"/>
                          <a:pt x="291" y="351"/>
                          <a:pt x="291" y="351"/>
                        </a:cubicBezTo>
                        <a:cubicBezTo>
                          <a:pt x="290" y="351"/>
                          <a:pt x="290" y="351"/>
                          <a:pt x="290" y="351"/>
                        </a:cubicBezTo>
                        <a:cubicBezTo>
                          <a:pt x="287" y="350"/>
                          <a:pt x="286" y="348"/>
                          <a:pt x="286" y="346"/>
                        </a:cubicBezTo>
                        <a:cubicBezTo>
                          <a:pt x="286" y="342"/>
                          <a:pt x="288" y="340"/>
                          <a:pt x="291" y="340"/>
                        </a:cubicBezTo>
                        <a:cubicBezTo>
                          <a:pt x="302" y="340"/>
                          <a:pt x="302" y="340"/>
                          <a:pt x="302" y="340"/>
                        </a:cubicBezTo>
                        <a:cubicBezTo>
                          <a:pt x="317" y="340"/>
                          <a:pt x="330" y="329"/>
                          <a:pt x="331" y="314"/>
                        </a:cubicBezTo>
                        <a:cubicBezTo>
                          <a:pt x="331" y="303"/>
                          <a:pt x="326" y="293"/>
                          <a:pt x="317" y="288"/>
                        </a:cubicBezTo>
                        <a:cubicBezTo>
                          <a:pt x="317" y="288"/>
                          <a:pt x="317" y="288"/>
                          <a:pt x="317" y="288"/>
                        </a:cubicBezTo>
                        <a:cubicBezTo>
                          <a:pt x="316" y="288"/>
                          <a:pt x="316" y="288"/>
                          <a:pt x="316" y="287"/>
                        </a:cubicBezTo>
                        <a:cubicBezTo>
                          <a:pt x="313" y="287"/>
                          <a:pt x="312" y="285"/>
                          <a:pt x="312" y="282"/>
                        </a:cubicBezTo>
                        <a:cubicBezTo>
                          <a:pt x="312" y="279"/>
                          <a:pt x="314" y="277"/>
                          <a:pt x="317" y="277"/>
                        </a:cubicBezTo>
                        <a:cubicBezTo>
                          <a:pt x="328" y="276"/>
                          <a:pt x="328" y="276"/>
                          <a:pt x="328" y="276"/>
                        </a:cubicBezTo>
                        <a:cubicBezTo>
                          <a:pt x="343" y="277"/>
                          <a:pt x="356" y="265"/>
                          <a:pt x="357" y="250"/>
                        </a:cubicBezTo>
                        <a:cubicBezTo>
                          <a:pt x="357" y="239"/>
                          <a:pt x="352" y="229"/>
                          <a:pt x="343" y="225"/>
                        </a:cubicBezTo>
                        <a:cubicBezTo>
                          <a:pt x="343" y="225"/>
                          <a:pt x="343" y="225"/>
                          <a:pt x="343" y="225"/>
                        </a:cubicBezTo>
                        <a:cubicBezTo>
                          <a:pt x="342" y="224"/>
                          <a:pt x="342" y="224"/>
                          <a:pt x="342" y="224"/>
                        </a:cubicBezTo>
                        <a:cubicBezTo>
                          <a:pt x="339" y="223"/>
                          <a:pt x="338" y="221"/>
                          <a:pt x="338" y="219"/>
                        </a:cubicBezTo>
                        <a:cubicBezTo>
                          <a:pt x="338" y="216"/>
                          <a:pt x="340" y="213"/>
                          <a:pt x="343" y="213"/>
                        </a:cubicBezTo>
                        <a:cubicBezTo>
                          <a:pt x="354" y="213"/>
                          <a:pt x="354" y="213"/>
                          <a:pt x="354" y="213"/>
                        </a:cubicBezTo>
                        <a:cubicBezTo>
                          <a:pt x="369" y="214"/>
                          <a:pt x="382" y="202"/>
                          <a:pt x="383" y="187"/>
                        </a:cubicBezTo>
                        <a:cubicBezTo>
                          <a:pt x="383" y="172"/>
                          <a:pt x="374" y="159"/>
                          <a:pt x="357" y="158"/>
                        </a:cubicBezTo>
                        <a:close/>
                      </a:path>
                    </a:pathLst>
                  </a:custGeom>
                  <a:solidFill>
                    <a:srgbClr val="0071BC"/>
                  </a:solidFill>
                  <a:ln w="1270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2278" tIns="41139" rIns="82278" bIns="4113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74045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-122" normalizeH="0" baseline="0" noProof="0">
                      <a:ln>
                        <a:noFill/>
                      </a:ln>
                      <a:solidFill>
                        <a:prstClr val="black">
                          <a:lumMod val="50000"/>
                        </a:prstClr>
                      </a:solidFill>
                      <a:effectLst/>
                      <a:uLnTx/>
                      <a:uFillTx/>
                      <a:latin typeface="Segoe Light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9B9B81EE-C3D8-430D-B959-93EBD47232F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black">
                  <a:xfrm>
                    <a:off x="1005840" y="5468930"/>
                    <a:ext cx="365760" cy="275055"/>
                    <a:chOff x="6494891" y="2304530"/>
                    <a:chExt cx="1197506" cy="675763"/>
                  </a:xfrm>
                  <a:solidFill>
                    <a:srgbClr val="0079D6"/>
                  </a:solidFill>
                </p:grpSpPr>
                <p:sp>
                  <p:nvSpPr>
                    <p:cNvPr id="686" name="Freeform 25">
                      <a:extLst>
                        <a:ext uri="{FF2B5EF4-FFF2-40B4-BE49-F238E27FC236}">
                          <a16:creationId xmlns:a16="http://schemas.microsoft.com/office/drawing/2014/main" id="{1A5BD130-F5BE-41C6-BCBE-2C14761D34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6502037" y="2304530"/>
                      <a:ext cx="1182561" cy="379464"/>
                    </a:xfrm>
                    <a:custGeom>
                      <a:avLst/>
                      <a:gdLst>
                        <a:gd name="T0" fmla="*/ 385 w 770"/>
                        <a:gd name="T1" fmla="*/ 247 h 247"/>
                        <a:gd name="T2" fmla="*/ 411 w 770"/>
                        <a:gd name="T3" fmla="*/ 241 h 247"/>
                        <a:gd name="T4" fmla="*/ 411 w 770"/>
                        <a:gd name="T5" fmla="*/ 240 h 247"/>
                        <a:gd name="T6" fmla="*/ 770 w 770"/>
                        <a:gd name="T7" fmla="*/ 27 h 247"/>
                        <a:gd name="T8" fmla="*/ 727 w 770"/>
                        <a:gd name="T9" fmla="*/ 0 h 247"/>
                        <a:gd name="T10" fmla="*/ 43 w 770"/>
                        <a:gd name="T11" fmla="*/ 0 h 247"/>
                        <a:gd name="T12" fmla="*/ 0 w 770"/>
                        <a:gd name="T13" fmla="*/ 27 h 247"/>
                        <a:gd name="T14" fmla="*/ 358 w 770"/>
                        <a:gd name="T15" fmla="*/ 241 h 247"/>
                        <a:gd name="T16" fmla="*/ 385 w 770"/>
                        <a:gd name="T17" fmla="*/ 247 h 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0" h="247">
                          <a:moveTo>
                            <a:pt x="385" y="247"/>
                          </a:moveTo>
                          <a:cubicBezTo>
                            <a:pt x="395" y="247"/>
                            <a:pt x="404" y="245"/>
                            <a:pt x="411" y="241"/>
                          </a:cubicBezTo>
                          <a:cubicBezTo>
                            <a:pt x="411" y="240"/>
                            <a:pt x="411" y="240"/>
                            <a:pt x="411" y="240"/>
                          </a:cubicBezTo>
                          <a:cubicBezTo>
                            <a:pt x="770" y="27"/>
                            <a:pt x="770" y="27"/>
                            <a:pt x="770" y="27"/>
                          </a:cubicBezTo>
                          <a:cubicBezTo>
                            <a:pt x="762" y="11"/>
                            <a:pt x="746" y="0"/>
                            <a:pt x="727" y="0"/>
                          </a:cubicBezTo>
                          <a:cubicBezTo>
                            <a:pt x="43" y="0"/>
                            <a:pt x="43" y="0"/>
                            <a:pt x="43" y="0"/>
                          </a:cubicBezTo>
                          <a:cubicBezTo>
                            <a:pt x="24" y="0"/>
                            <a:pt x="7" y="11"/>
                            <a:pt x="0" y="27"/>
                          </a:cubicBezTo>
                          <a:cubicBezTo>
                            <a:pt x="358" y="241"/>
                            <a:pt x="358" y="241"/>
                            <a:pt x="358" y="241"/>
                          </a:cubicBezTo>
                          <a:cubicBezTo>
                            <a:pt x="365" y="245"/>
                            <a:pt x="375" y="247"/>
                            <a:pt x="385" y="247"/>
                          </a:cubicBezTo>
                          <a:close/>
                        </a:path>
                      </a:pathLst>
                    </a:custGeom>
                    <a:solidFill>
                      <a:srgbClr val="0071BC"/>
                    </a:solidFill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7" name="Freeform 26">
                      <a:extLst>
                        <a:ext uri="{FF2B5EF4-FFF2-40B4-BE49-F238E27FC236}">
                          <a16:creationId xmlns:a16="http://schemas.microsoft.com/office/drawing/2014/main" id="{37F91FE7-7D87-4C72-874D-0C92E20CB6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359071" y="2405895"/>
                      <a:ext cx="333326" cy="396357"/>
                    </a:xfrm>
                    <a:custGeom>
                      <a:avLst/>
                      <a:gdLst>
                        <a:gd name="T0" fmla="*/ 513 w 513"/>
                        <a:gd name="T1" fmla="*/ 610 h 610"/>
                        <a:gd name="T2" fmla="*/ 513 w 513"/>
                        <a:gd name="T3" fmla="*/ 0 h 610"/>
                        <a:gd name="T4" fmla="*/ 0 w 513"/>
                        <a:gd name="T5" fmla="*/ 305 h 610"/>
                        <a:gd name="T6" fmla="*/ 513 w 513"/>
                        <a:gd name="T7" fmla="*/ 610 h 6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13" h="610">
                          <a:moveTo>
                            <a:pt x="513" y="610"/>
                          </a:moveTo>
                          <a:lnTo>
                            <a:pt x="513" y="0"/>
                          </a:lnTo>
                          <a:lnTo>
                            <a:pt x="0" y="305"/>
                          </a:lnTo>
                          <a:lnTo>
                            <a:pt x="513" y="61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8" name="Freeform 27">
                      <a:extLst>
                        <a:ext uri="{FF2B5EF4-FFF2-40B4-BE49-F238E27FC236}">
                          <a16:creationId xmlns:a16="http://schemas.microsoft.com/office/drawing/2014/main" id="{98ABF334-CC80-434A-A8D5-D1ADE67175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6494891" y="2636570"/>
                      <a:ext cx="1197506" cy="343723"/>
                    </a:xfrm>
                    <a:custGeom>
                      <a:avLst/>
                      <a:gdLst>
                        <a:gd name="T0" fmla="*/ 0 w 780"/>
                        <a:gd name="T1" fmla="*/ 176 h 224"/>
                        <a:gd name="T2" fmla="*/ 48 w 780"/>
                        <a:gd name="T3" fmla="*/ 224 h 224"/>
                        <a:gd name="T4" fmla="*/ 732 w 780"/>
                        <a:gd name="T5" fmla="*/ 224 h 224"/>
                        <a:gd name="T6" fmla="*/ 780 w 780"/>
                        <a:gd name="T7" fmla="*/ 176 h 224"/>
                        <a:gd name="T8" fmla="*/ 780 w 780"/>
                        <a:gd name="T9" fmla="*/ 150 h 224"/>
                        <a:gd name="T10" fmla="*/ 528 w 780"/>
                        <a:gd name="T11" fmla="*/ 0 h 224"/>
                        <a:gd name="T12" fmla="*/ 435 w 780"/>
                        <a:gd name="T13" fmla="*/ 55 h 224"/>
                        <a:gd name="T14" fmla="*/ 390 w 780"/>
                        <a:gd name="T15" fmla="*/ 67 h 224"/>
                        <a:gd name="T16" fmla="*/ 390 w 780"/>
                        <a:gd name="T17" fmla="*/ 67 h 224"/>
                        <a:gd name="T18" fmla="*/ 344 w 780"/>
                        <a:gd name="T19" fmla="*/ 55 h 224"/>
                        <a:gd name="T20" fmla="*/ 252 w 780"/>
                        <a:gd name="T21" fmla="*/ 0 h 224"/>
                        <a:gd name="T22" fmla="*/ 0 w 780"/>
                        <a:gd name="T23" fmla="*/ 150 h 224"/>
                        <a:gd name="T24" fmla="*/ 0 w 780"/>
                        <a:gd name="T25" fmla="*/ 176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780" h="224">
                          <a:moveTo>
                            <a:pt x="0" y="176"/>
                          </a:moveTo>
                          <a:cubicBezTo>
                            <a:pt x="0" y="203"/>
                            <a:pt x="21" y="224"/>
                            <a:pt x="48" y="224"/>
                          </a:cubicBezTo>
                          <a:cubicBezTo>
                            <a:pt x="732" y="224"/>
                            <a:pt x="732" y="224"/>
                            <a:pt x="732" y="224"/>
                          </a:cubicBezTo>
                          <a:cubicBezTo>
                            <a:pt x="758" y="224"/>
                            <a:pt x="780" y="203"/>
                            <a:pt x="780" y="176"/>
                          </a:cubicBezTo>
                          <a:cubicBezTo>
                            <a:pt x="780" y="150"/>
                            <a:pt x="780" y="150"/>
                            <a:pt x="780" y="150"/>
                          </a:cubicBezTo>
                          <a:cubicBezTo>
                            <a:pt x="528" y="0"/>
                            <a:pt x="528" y="0"/>
                            <a:pt x="528" y="0"/>
                          </a:cubicBezTo>
                          <a:cubicBezTo>
                            <a:pt x="435" y="55"/>
                            <a:pt x="435" y="55"/>
                            <a:pt x="435" y="55"/>
                          </a:cubicBezTo>
                          <a:cubicBezTo>
                            <a:pt x="423" y="63"/>
                            <a:pt x="407" y="67"/>
                            <a:pt x="390" y="67"/>
                          </a:cubicBezTo>
                          <a:cubicBezTo>
                            <a:pt x="390" y="67"/>
                            <a:pt x="390" y="67"/>
                            <a:pt x="390" y="67"/>
                          </a:cubicBezTo>
                          <a:cubicBezTo>
                            <a:pt x="373" y="67"/>
                            <a:pt x="357" y="63"/>
                            <a:pt x="344" y="55"/>
                          </a:cubicBezTo>
                          <a:cubicBezTo>
                            <a:pt x="252" y="0"/>
                            <a:pt x="252" y="0"/>
                            <a:pt x="252" y="0"/>
                          </a:cubicBezTo>
                          <a:cubicBezTo>
                            <a:pt x="0" y="150"/>
                            <a:pt x="0" y="150"/>
                            <a:pt x="0" y="150"/>
                          </a:cubicBezTo>
                          <a:lnTo>
                            <a:pt x="0" y="176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9" name="Freeform 28">
                      <a:extLst>
                        <a:ext uri="{FF2B5EF4-FFF2-40B4-BE49-F238E27FC236}">
                          <a16:creationId xmlns:a16="http://schemas.microsoft.com/office/drawing/2014/main" id="{C4176910-5E45-41FA-81D1-21822BD10F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6494891" y="2405895"/>
                      <a:ext cx="332678" cy="396357"/>
                    </a:xfrm>
                    <a:custGeom>
                      <a:avLst/>
                      <a:gdLst>
                        <a:gd name="T0" fmla="*/ 512 w 512"/>
                        <a:gd name="T1" fmla="*/ 305 h 610"/>
                        <a:gd name="T2" fmla="*/ 0 w 512"/>
                        <a:gd name="T3" fmla="*/ 0 h 610"/>
                        <a:gd name="T4" fmla="*/ 0 w 512"/>
                        <a:gd name="T5" fmla="*/ 610 h 610"/>
                        <a:gd name="T6" fmla="*/ 512 w 512"/>
                        <a:gd name="T7" fmla="*/ 305 h 6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12" h="610">
                          <a:moveTo>
                            <a:pt x="512" y="305"/>
                          </a:moveTo>
                          <a:lnTo>
                            <a:pt x="0" y="0"/>
                          </a:lnTo>
                          <a:lnTo>
                            <a:pt x="0" y="610"/>
                          </a:lnTo>
                          <a:lnTo>
                            <a:pt x="512" y="305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10" tIns="45705" rIns="91410" bIns="45705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7404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-122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Segoe Light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85" name="Freeform 12">
                    <a:extLst>
                      <a:ext uri="{FF2B5EF4-FFF2-40B4-BE49-F238E27FC236}">
                        <a16:creationId xmlns:a16="http://schemas.microsoft.com/office/drawing/2014/main" id="{AEFFCCC8-7B2D-4833-B4E3-336168AD80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black">
                  <a:xfrm>
                    <a:off x="1486487" y="4314248"/>
                    <a:ext cx="246904" cy="457200"/>
                  </a:xfrm>
                  <a:custGeom>
                    <a:avLst/>
                    <a:gdLst>
                      <a:gd name="T0" fmla="*/ 642 w 811"/>
                      <a:gd name="T1" fmla="*/ 692 h 1128"/>
                      <a:gd name="T2" fmla="*/ 499 w 811"/>
                      <a:gd name="T3" fmla="*/ 758 h 1128"/>
                      <a:gd name="T4" fmla="*/ 465 w 811"/>
                      <a:gd name="T5" fmla="*/ 735 h 1128"/>
                      <a:gd name="T6" fmla="*/ 301 w 811"/>
                      <a:gd name="T7" fmla="*/ 382 h 1128"/>
                      <a:gd name="T8" fmla="*/ 305 w 811"/>
                      <a:gd name="T9" fmla="*/ 341 h 1128"/>
                      <a:gd name="T10" fmla="*/ 459 w 811"/>
                      <a:gd name="T11" fmla="*/ 269 h 1128"/>
                      <a:gd name="T12" fmla="*/ 474 w 811"/>
                      <a:gd name="T13" fmla="*/ 232 h 1128"/>
                      <a:gd name="T14" fmla="*/ 378 w 811"/>
                      <a:gd name="T15" fmla="*/ 19 h 1128"/>
                      <a:gd name="T16" fmla="*/ 341 w 811"/>
                      <a:gd name="T17" fmla="*/ 0 h 1128"/>
                      <a:gd name="T18" fmla="*/ 236 w 811"/>
                      <a:gd name="T19" fmla="*/ 28 h 1128"/>
                      <a:gd name="T20" fmla="*/ 192 w 811"/>
                      <a:gd name="T21" fmla="*/ 49 h 1128"/>
                      <a:gd name="T22" fmla="*/ 117 w 811"/>
                      <a:gd name="T23" fmla="*/ 543 h 1128"/>
                      <a:gd name="T24" fmla="*/ 313 w 811"/>
                      <a:gd name="T25" fmla="*/ 932 h 1128"/>
                      <a:gd name="T26" fmla="*/ 686 w 811"/>
                      <a:gd name="T27" fmla="*/ 1060 h 1128"/>
                      <a:gd name="T28" fmla="*/ 730 w 811"/>
                      <a:gd name="T29" fmla="*/ 1039 h 1128"/>
                      <a:gd name="T30" fmla="*/ 789 w 811"/>
                      <a:gd name="T31" fmla="*/ 999 h 1128"/>
                      <a:gd name="T32" fmla="*/ 796 w 811"/>
                      <a:gd name="T33" fmla="*/ 944 h 1128"/>
                      <a:gd name="T34" fmla="*/ 689 w 811"/>
                      <a:gd name="T35" fmla="*/ 708 h 1128"/>
                      <a:gd name="T36" fmla="*/ 642 w 811"/>
                      <a:gd name="T37" fmla="*/ 692 h 1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1" h="1128">
                        <a:moveTo>
                          <a:pt x="642" y="692"/>
                        </a:moveTo>
                        <a:cubicBezTo>
                          <a:pt x="616" y="704"/>
                          <a:pt x="499" y="758"/>
                          <a:pt x="499" y="758"/>
                        </a:cubicBezTo>
                        <a:cubicBezTo>
                          <a:pt x="488" y="763"/>
                          <a:pt x="473" y="753"/>
                          <a:pt x="465" y="735"/>
                        </a:cubicBezTo>
                        <a:cubicBezTo>
                          <a:pt x="301" y="382"/>
                          <a:pt x="301" y="382"/>
                          <a:pt x="301" y="382"/>
                        </a:cubicBezTo>
                        <a:cubicBezTo>
                          <a:pt x="292" y="364"/>
                          <a:pt x="294" y="346"/>
                          <a:pt x="305" y="341"/>
                        </a:cubicBezTo>
                        <a:cubicBezTo>
                          <a:pt x="305" y="341"/>
                          <a:pt x="441" y="279"/>
                          <a:pt x="459" y="269"/>
                        </a:cubicBezTo>
                        <a:cubicBezTo>
                          <a:pt x="470" y="264"/>
                          <a:pt x="483" y="251"/>
                          <a:pt x="474" y="232"/>
                        </a:cubicBezTo>
                        <a:cubicBezTo>
                          <a:pt x="452" y="180"/>
                          <a:pt x="385" y="29"/>
                          <a:pt x="378" y="19"/>
                        </a:cubicBezTo>
                        <a:cubicBezTo>
                          <a:pt x="369" y="8"/>
                          <a:pt x="363" y="0"/>
                          <a:pt x="341" y="0"/>
                        </a:cubicBezTo>
                        <a:cubicBezTo>
                          <a:pt x="306" y="0"/>
                          <a:pt x="269" y="13"/>
                          <a:pt x="236" y="28"/>
                        </a:cubicBezTo>
                        <a:cubicBezTo>
                          <a:pt x="192" y="49"/>
                          <a:pt x="192" y="49"/>
                          <a:pt x="192" y="49"/>
                        </a:cubicBezTo>
                        <a:cubicBezTo>
                          <a:pt x="0" y="158"/>
                          <a:pt x="62" y="427"/>
                          <a:pt x="117" y="543"/>
                        </a:cubicBezTo>
                        <a:cubicBezTo>
                          <a:pt x="173" y="662"/>
                          <a:pt x="313" y="932"/>
                          <a:pt x="313" y="932"/>
                        </a:cubicBezTo>
                        <a:cubicBezTo>
                          <a:pt x="381" y="1070"/>
                          <a:pt x="547" y="1128"/>
                          <a:pt x="686" y="1060"/>
                        </a:cubicBezTo>
                        <a:cubicBezTo>
                          <a:pt x="730" y="1039"/>
                          <a:pt x="730" y="1039"/>
                          <a:pt x="730" y="1039"/>
                        </a:cubicBezTo>
                        <a:cubicBezTo>
                          <a:pt x="756" y="1026"/>
                          <a:pt x="769" y="1018"/>
                          <a:pt x="789" y="999"/>
                        </a:cubicBezTo>
                        <a:cubicBezTo>
                          <a:pt x="795" y="994"/>
                          <a:pt x="811" y="977"/>
                          <a:pt x="796" y="944"/>
                        </a:cubicBezTo>
                        <a:cubicBezTo>
                          <a:pt x="767" y="880"/>
                          <a:pt x="698" y="726"/>
                          <a:pt x="689" y="708"/>
                        </a:cubicBezTo>
                        <a:cubicBezTo>
                          <a:pt x="680" y="693"/>
                          <a:pt x="661" y="684"/>
                          <a:pt x="642" y="692"/>
                        </a:cubicBezTo>
                        <a:close/>
                      </a:path>
                    </a:pathLst>
                  </a:custGeom>
                  <a:solidFill>
                    <a:srgbClr val="0079D6"/>
                  </a:solidFill>
                  <a:ln>
                    <a:noFill/>
                  </a:ln>
                  <a:extLst/>
                </p:spPr>
                <p:txBody>
                  <a:bodyPr vert="horz" wrap="square" lIns="82281" tIns="41141" rIns="82281" bIns="4114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21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648" name="Elbow Connector 83">
                  <a:extLst>
                    <a:ext uri="{FF2B5EF4-FFF2-40B4-BE49-F238E27FC236}">
                      <a16:creationId xmlns:a16="http://schemas.microsoft.com/office/drawing/2014/main" id="{04BBAE64-FDD7-49A0-BDBF-1D83DB21EF1B}"/>
                    </a:ext>
                  </a:extLst>
                </p:cNvPr>
                <p:cNvCxnSpPr/>
                <p:nvPr/>
              </p:nvCxnSpPr>
              <p:spPr>
                <a:xfrm>
                  <a:off x="1554480" y="2236763"/>
                  <a:ext cx="914400" cy="1191849"/>
                </a:xfrm>
                <a:prstGeom prst="bentConnector3">
                  <a:avLst>
                    <a:gd name="adj1" fmla="val 45901"/>
                  </a:avLst>
                </a:prstGeom>
                <a:noFill/>
                <a:ln w="9525" cap="flat" cmpd="sng" algn="ctr">
                  <a:solidFill>
                    <a:srgbClr val="107C10"/>
                  </a:solidFill>
                  <a:prstDash val="solid"/>
                  <a:tailEnd type="triangle" w="lg" len="lg"/>
                </a:ln>
                <a:effectLst/>
              </p:spPr>
            </p:cxnSp>
            <p:cxnSp>
              <p:nvCxnSpPr>
                <p:cNvPr id="649" name="Elbow Connector 86">
                  <a:extLst>
                    <a:ext uri="{FF2B5EF4-FFF2-40B4-BE49-F238E27FC236}">
                      <a16:creationId xmlns:a16="http://schemas.microsoft.com/office/drawing/2014/main" id="{4ADE2DB8-D2A9-40A5-837A-80D8CCED83C4}"/>
                    </a:ext>
                  </a:extLst>
                </p:cNvPr>
                <p:cNvCxnSpPr/>
                <p:nvPr/>
              </p:nvCxnSpPr>
              <p:spPr>
                <a:xfrm flipV="1">
                  <a:off x="1554480" y="3657600"/>
                  <a:ext cx="914400" cy="1188720"/>
                </a:xfrm>
                <a:prstGeom prst="bentConnector3">
                  <a:avLst>
                    <a:gd name="adj1" fmla="val 45901"/>
                  </a:avLst>
                </a:prstGeom>
                <a:noFill/>
                <a:ln w="9525" cap="flat" cmpd="sng" algn="ctr">
                  <a:solidFill>
                    <a:srgbClr val="107C10"/>
                  </a:solidFill>
                  <a:prstDash val="solid"/>
                  <a:tailEnd type="triangle" w="lg" len="lg"/>
                </a:ln>
                <a:effectLst/>
              </p:spPr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A131F6C-3FF0-4BF6-8B28-C36AD1636068}"/>
                    </a:ext>
                  </a:extLst>
                </p:cNvPr>
                <p:cNvGrpSpPr/>
                <p:nvPr/>
              </p:nvGrpSpPr>
              <p:grpSpPr>
                <a:xfrm>
                  <a:off x="11064236" y="1463040"/>
                  <a:ext cx="640085" cy="3931920"/>
                  <a:chOff x="11064236" y="1463040"/>
                  <a:chExt cx="640085" cy="3931920"/>
                </a:xfrm>
              </p:grpSpPr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8CACF00C-B89F-4188-AB3E-2657EA8399B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black">
                  <a:xfrm>
                    <a:off x="11064236" y="4754880"/>
                    <a:ext cx="622572" cy="640080"/>
                    <a:chOff x="6673850" y="4338638"/>
                    <a:chExt cx="1403351" cy="1082675"/>
                  </a:xfrm>
                  <a:solidFill>
                    <a:srgbClr val="00AEEF"/>
                  </a:solidFill>
                </p:grpSpPr>
                <p:sp>
                  <p:nvSpPr>
                    <p:cNvPr id="667" name="Freeform 247">
                      <a:extLst>
                        <a:ext uri="{FF2B5EF4-FFF2-40B4-BE49-F238E27FC236}">
                          <a16:creationId xmlns:a16="http://schemas.microsoft.com/office/drawing/2014/main" id="{57652A8E-D864-4F35-B7E7-9204B8C2F6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572375" y="4525963"/>
                      <a:ext cx="160338" cy="249238"/>
                    </a:xfrm>
                    <a:custGeom>
                      <a:avLst/>
                      <a:gdLst>
                        <a:gd name="T0" fmla="*/ 14 w 30"/>
                        <a:gd name="T1" fmla="*/ 29 h 46"/>
                        <a:gd name="T2" fmla="*/ 14 w 30"/>
                        <a:gd name="T3" fmla="*/ 45 h 46"/>
                        <a:gd name="T4" fmla="*/ 22 w 30"/>
                        <a:gd name="T5" fmla="*/ 22 h 46"/>
                        <a:gd name="T6" fmla="*/ 0 w 30"/>
                        <a:gd name="T7" fmla="*/ 0 h 46"/>
                        <a:gd name="T8" fmla="*/ 0 w 30"/>
                        <a:gd name="T9" fmla="*/ 0 h 46"/>
                        <a:gd name="T10" fmla="*/ 14 w 30"/>
                        <a:gd name="T11" fmla="*/ 29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" h="46">
                          <a:moveTo>
                            <a:pt x="14" y="29"/>
                          </a:moveTo>
                          <a:cubicBezTo>
                            <a:pt x="14" y="45"/>
                            <a:pt x="14" y="45"/>
                            <a:pt x="14" y="45"/>
                          </a:cubicBezTo>
                          <a:cubicBezTo>
                            <a:pt x="21" y="46"/>
                            <a:pt x="30" y="39"/>
                            <a:pt x="22" y="22"/>
                          </a:cubicBezTo>
                          <a:cubicBezTo>
                            <a:pt x="15" y="6"/>
                            <a:pt x="5" y="1"/>
                            <a:pt x="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9" y="6"/>
                            <a:pt x="14" y="17"/>
                            <a:pt x="14" y="2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8" name="Freeform 248">
                      <a:extLst>
                        <a:ext uri="{FF2B5EF4-FFF2-40B4-BE49-F238E27FC236}">
                          <a16:creationId xmlns:a16="http://schemas.microsoft.com/office/drawing/2014/main" id="{CC1DAC67-71B4-46A2-AC40-78A7A6DD9F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239000" y="4525963"/>
                      <a:ext cx="101600" cy="103188"/>
                    </a:xfrm>
                    <a:custGeom>
                      <a:avLst/>
                      <a:gdLst>
                        <a:gd name="T0" fmla="*/ 19 w 19"/>
                        <a:gd name="T1" fmla="*/ 0 h 19"/>
                        <a:gd name="T2" fmla="*/ 19 w 19"/>
                        <a:gd name="T3" fmla="*/ 0 h 19"/>
                        <a:gd name="T4" fmla="*/ 0 w 19"/>
                        <a:gd name="T5" fmla="*/ 15 h 19"/>
                        <a:gd name="T6" fmla="*/ 6 w 19"/>
                        <a:gd name="T7" fmla="*/ 19 h 19"/>
                        <a:gd name="T8" fmla="*/ 19 w 19"/>
                        <a:gd name="T9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9">
                          <a:moveTo>
                            <a:pt x="19" y="0"/>
                          </a:move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5" y="1"/>
                            <a:pt x="7" y="5"/>
                            <a:pt x="0" y="15"/>
                          </a:cubicBezTo>
                          <a:cubicBezTo>
                            <a:pt x="2" y="16"/>
                            <a:pt x="4" y="18"/>
                            <a:pt x="6" y="19"/>
                          </a:cubicBezTo>
                          <a:cubicBezTo>
                            <a:pt x="8" y="11"/>
                            <a:pt x="13" y="4"/>
                            <a:pt x="1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9" name="Freeform 249">
                      <a:extLst>
                        <a:ext uri="{FF2B5EF4-FFF2-40B4-BE49-F238E27FC236}">
                          <a16:creationId xmlns:a16="http://schemas.microsoft.com/office/drawing/2014/main" id="{BE52D0E9-9100-4DA9-BBB2-10D597AEDF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297738" y="4537075"/>
                      <a:ext cx="317500" cy="227013"/>
                    </a:xfrm>
                    <a:custGeom>
                      <a:avLst/>
                      <a:gdLst>
                        <a:gd name="T0" fmla="*/ 13 w 59"/>
                        <a:gd name="T1" fmla="*/ 42 h 42"/>
                        <a:gd name="T2" fmla="*/ 59 w 59"/>
                        <a:gd name="T3" fmla="*/ 42 h 42"/>
                        <a:gd name="T4" fmla="*/ 59 w 59"/>
                        <a:gd name="T5" fmla="*/ 26 h 42"/>
                        <a:gd name="T6" fmla="*/ 49 w 59"/>
                        <a:gd name="T7" fmla="*/ 0 h 42"/>
                        <a:gd name="T8" fmla="*/ 29 w 59"/>
                        <a:gd name="T9" fmla="*/ 9 h 42"/>
                        <a:gd name="T10" fmla="*/ 10 w 59"/>
                        <a:gd name="T11" fmla="*/ 0 h 42"/>
                        <a:gd name="T12" fmla="*/ 0 w 59"/>
                        <a:gd name="T13" fmla="*/ 22 h 42"/>
                        <a:gd name="T14" fmla="*/ 12 w 59"/>
                        <a:gd name="T15" fmla="*/ 41 h 42"/>
                        <a:gd name="T16" fmla="*/ 12 w 59"/>
                        <a:gd name="T17" fmla="*/ 41 h 42"/>
                        <a:gd name="T18" fmla="*/ 13 w 59"/>
                        <a:gd name="T19" fmla="*/ 42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9" h="42">
                          <a:moveTo>
                            <a:pt x="13" y="42"/>
                          </a:moveTo>
                          <a:cubicBezTo>
                            <a:pt x="27" y="36"/>
                            <a:pt x="44" y="36"/>
                            <a:pt x="59" y="42"/>
                          </a:cubicBezTo>
                          <a:cubicBezTo>
                            <a:pt x="59" y="26"/>
                            <a:pt x="59" y="26"/>
                            <a:pt x="59" y="26"/>
                          </a:cubicBezTo>
                          <a:cubicBezTo>
                            <a:pt x="59" y="16"/>
                            <a:pt x="55" y="7"/>
                            <a:pt x="49" y="0"/>
                          </a:cubicBezTo>
                          <a:cubicBezTo>
                            <a:pt x="44" y="6"/>
                            <a:pt x="37" y="9"/>
                            <a:pt x="29" y="9"/>
                          </a:cubicBezTo>
                          <a:cubicBezTo>
                            <a:pt x="21" y="9"/>
                            <a:pt x="14" y="6"/>
                            <a:pt x="10" y="0"/>
                          </a:cubicBezTo>
                          <a:cubicBezTo>
                            <a:pt x="4" y="6"/>
                            <a:pt x="1" y="13"/>
                            <a:pt x="0" y="22"/>
                          </a:cubicBezTo>
                          <a:cubicBezTo>
                            <a:pt x="4" y="26"/>
                            <a:pt x="9" y="33"/>
                            <a:pt x="12" y="41"/>
                          </a:cubicBezTo>
                          <a:cubicBezTo>
                            <a:pt x="12" y="41"/>
                            <a:pt x="12" y="41"/>
                            <a:pt x="12" y="41"/>
                          </a:cubicBezTo>
                          <a:cubicBezTo>
                            <a:pt x="13" y="41"/>
                            <a:pt x="13" y="42"/>
                            <a:pt x="13" y="42"/>
                          </a:cubicBezTo>
                          <a:close/>
                        </a:path>
                      </a:pathLst>
                    </a:cu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0" name="Oval 250">
                      <a:extLst>
                        <a:ext uri="{FF2B5EF4-FFF2-40B4-BE49-F238E27FC236}">
                          <a16:creationId xmlns:a16="http://schemas.microsoft.com/office/drawing/2014/main" id="{B12AA538-6453-468F-8EA2-01D5C3E2BC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black">
                    <a:xfrm>
                      <a:off x="7351713" y="4338638"/>
                      <a:ext cx="209550" cy="214313"/>
                    </a:xfrm>
                    <a:prstGeom prst="ellipse">
                      <a:avLst/>
                    </a:pr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1" name="Freeform 251">
                      <a:extLst>
                        <a:ext uri="{FF2B5EF4-FFF2-40B4-BE49-F238E27FC236}">
                          <a16:creationId xmlns:a16="http://schemas.microsoft.com/office/drawing/2014/main" id="{AC54E45B-3BE1-48E1-9F82-23057C7F71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173913" y="4624388"/>
                      <a:ext cx="155575" cy="198438"/>
                    </a:xfrm>
                    <a:custGeom>
                      <a:avLst/>
                      <a:gdLst>
                        <a:gd name="T0" fmla="*/ 18 w 29"/>
                        <a:gd name="T1" fmla="*/ 37 h 37"/>
                        <a:gd name="T2" fmla="*/ 29 w 29"/>
                        <a:gd name="T3" fmla="*/ 29 h 37"/>
                        <a:gd name="T4" fmla="*/ 28 w 29"/>
                        <a:gd name="T5" fmla="*/ 28 h 37"/>
                        <a:gd name="T6" fmla="*/ 0 w 29"/>
                        <a:gd name="T7" fmla="*/ 0 h 37"/>
                        <a:gd name="T8" fmla="*/ 0 w 29"/>
                        <a:gd name="T9" fmla="*/ 0 h 37"/>
                        <a:gd name="T10" fmla="*/ 18 w 29"/>
                        <a:gd name="T11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9" h="37">
                          <a:moveTo>
                            <a:pt x="18" y="37"/>
                          </a:moveTo>
                          <a:cubicBezTo>
                            <a:pt x="21" y="34"/>
                            <a:pt x="25" y="31"/>
                            <a:pt x="29" y="29"/>
                          </a:cubicBezTo>
                          <a:cubicBezTo>
                            <a:pt x="29" y="29"/>
                            <a:pt x="29" y="28"/>
                            <a:pt x="28" y="28"/>
                          </a:cubicBezTo>
                          <a:cubicBezTo>
                            <a:pt x="19" y="8"/>
                            <a:pt x="6" y="2"/>
                            <a:pt x="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1" y="8"/>
                            <a:pt x="18" y="21"/>
                            <a:pt x="18" y="3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2" name="Freeform 252">
                      <a:extLst>
                        <a:ext uri="{FF2B5EF4-FFF2-40B4-BE49-F238E27FC236}">
                          <a16:creationId xmlns:a16="http://schemas.microsoft.com/office/drawing/2014/main" id="{FE09170A-AF60-4AB7-AA14-B11E9A32FD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6673850" y="4624388"/>
                      <a:ext cx="204788" cy="317500"/>
                    </a:xfrm>
                    <a:custGeom>
                      <a:avLst/>
                      <a:gdLst>
                        <a:gd name="T0" fmla="*/ 38 w 38"/>
                        <a:gd name="T1" fmla="*/ 0 h 59"/>
                        <a:gd name="T2" fmla="*/ 38 w 38"/>
                        <a:gd name="T3" fmla="*/ 0 h 59"/>
                        <a:gd name="T4" fmla="*/ 10 w 38"/>
                        <a:gd name="T5" fmla="*/ 28 h 59"/>
                        <a:gd name="T6" fmla="*/ 20 w 38"/>
                        <a:gd name="T7" fmla="*/ 58 h 59"/>
                        <a:gd name="T8" fmla="*/ 20 w 38"/>
                        <a:gd name="T9" fmla="*/ 37 h 59"/>
                        <a:gd name="T10" fmla="*/ 38 w 38"/>
                        <a:gd name="T11" fmla="*/ 0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38" y="0"/>
                          </a:moveTo>
                          <a:cubicBezTo>
                            <a:pt x="38" y="0"/>
                            <a:pt x="38" y="0"/>
                            <a:pt x="38" y="0"/>
                          </a:cubicBezTo>
                          <a:cubicBezTo>
                            <a:pt x="32" y="2"/>
                            <a:pt x="18" y="8"/>
                            <a:pt x="10" y="28"/>
                          </a:cubicBezTo>
                          <a:cubicBezTo>
                            <a:pt x="0" y="49"/>
                            <a:pt x="11" y="59"/>
                            <a:pt x="20" y="58"/>
                          </a:cubicBezTo>
                          <a:cubicBezTo>
                            <a:pt x="20" y="37"/>
                            <a:pt x="20" y="37"/>
                            <a:pt x="20" y="37"/>
                          </a:cubicBezTo>
                          <a:cubicBezTo>
                            <a:pt x="20" y="22"/>
                            <a:pt x="27" y="8"/>
                            <a:pt x="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3" name="Freeform 253">
                      <a:extLst>
                        <a:ext uri="{FF2B5EF4-FFF2-40B4-BE49-F238E27FC236}">
                          <a16:creationId xmlns:a16="http://schemas.microsoft.com/office/drawing/2014/main" id="{5393109E-F513-4EAE-921A-6F908C4BE4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6818313" y="4640263"/>
                      <a:ext cx="409575" cy="446088"/>
                    </a:xfrm>
                    <a:custGeom>
                      <a:avLst/>
                      <a:gdLst>
                        <a:gd name="T0" fmla="*/ 76 w 76"/>
                        <a:gd name="T1" fmla="*/ 33 h 83"/>
                        <a:gd name="T2" fmla="*/ 63 w 76"/>
                        <a:gd name="T3" fmla="*/ 0 h 83"/>
                        <a:gd name="T4" fmla="*/ 38 w 76"/>
                        <a:gd name="T5" fmla="*/ 12 h 83"/>
                        <a:gd name="T6" fmla="*/ 14 w 76"/>
                        <a:gd name="T7" fmla="*/ 0 h 83"/>
                        <a:gd name="T8" fmla="*/ 0 w 76"/>
                        <a:gd name="T9" fmla="*/ 33 h 83"/>
                        <a:gd name="T10" fmla="*/ 0 w 76"/>
                        <a:gd name="T11" fmla="*/ 66 h 83"/>
                        <a:gd name="T12" fmla="*/ 15 w 76"/>
                        <a:gd name="T13" fmla="*/ 83 h 83"/>
                        <a:gd name="T14" fmla="*/ 62 w 76"/>
                        <a:gd name="T15" fmla="*/ 83 h 83"/>
                        <a:gd name="T16" fmla="*/ 62 w 76"/>
                        <a:gd name="T17" fmla="*/ 83 h 83"/>
                        <a:gd name="T18" fmla="*/ 68 w 76"/>
                        <a:gd name="T19" fmla="*/ 55 h 83"/>
                        <a:gd name="T20" fmla="*/ 76 w 76"/>
                        <a:gd name="T21" fmla="*/ 41 h 83"/>
                        <a:gd name="T22" fmla="*/ 76 w 76"/>
                        <a:gd name="T23" fmla="*/ 33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6" h="83">
                          <a:moveTo>
                            <a:pt x="76" y="33"/>
                          </a:moveTo>
                          <a:cubicBezTo>
                            <a:pt x="76" y="20"/>
                            <a:pt x="71" y="8"/>
                            <a:pt x="63" y="0"/>
                          </a:cubicBezTo>
                          <a:cubicBezTo>
                            <a:pt x="57" y="7"/>
                            <a:pt x="48" y="12"/>
                            <a:pt x="38" y="12"/>
                          </a:cubicBezTo>
                          <a:cubicBezTo>
                            <a:pt x="28" y="12"/>
                            <a:pt x="20" y="7"/>
                            <a:pt x="14" y="0"/>
                          </a:cubicBezTo>
                          <a:cubicBezTo>
                            <a:pt x="5" y="8"/>
                            <a:pt x="0" y="20"/>
                            <a:pt x="0" y="33"/>
                          </a:cubicBezTo>
                          <a:cubicBezTo>
                            <a:pt x="0" y="66"/>
                            <a:pt x="0" y="66"/>
                            <a:pt x="0" y="66"/>
                          </a:cubicBezTo>
                          <a:cubicBezTo>
                            <a:pt x="0" y="76"/>
                            <a:pt x="7" y="83"/>
                            <a:pt x="15" y="83"/>
                          </a:cubicBezTo>
                          <a:cubicBezTo>
                            <a:pt x="62" y="83"/>
                            <a:pt x="62" y="83"/>
                            <a:pt x="62" y="83"/>
                          </a:cubicBezTo>
                          <a:cubicBezTo>
                            <a:pt x="62" y="83"/>
                            <a:pt x="62" y="83"/>
                            <a:pt x="62" y="83"/>
                          </a:cubicBezTo>
                          <a:cubicBezTo>
                            <a:pt x="62" y="74"/>
                            <a:pt x="63" y="64"/>
                            <a:pt x="68" y="55"/>
                          </a:cubicBezTo>
                          <a:cubicBezTo>
                            <a:pt x="70" y="50"/>
                            <a:pt x="73" y="45"/>
                            <a:pt x="76" y="41"/>
                          </a:cubicBezTo>
                          <a:lnTo>
                            <a:pt x="76" y="33"/>
                          </a:lnTo>
                          <a:close/>
                        </a:path>
                      </a:pathLst>
                    </a:cu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4" name="Oval 254">
                      <a:extLst>
                        <a:ext uri="{FF2B5EF4-FFF2-40B4-BE49-F238E27FC236}">
                          <a16:creationId xmlns:a16="http://schemas.microsoft.com/office/drawing/2014/main" id="{D3AED569-3640-44E6-8E1A-2BDC88E16D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black">
                    <a:xfrm>
                      <a:off x="6888163" y="4386263"/>
                      <a:ext cx="274638" cy="269875"/>
                    </a:xfrm>
                    <a:prstGeom prst="ellipse">
                      <a:avLst/>
                    </a:pr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5" name="Freeform 255">
                      <a:extLst>
                        <a:ext uri="{FF2B5EF4-FFF2-40B4-BE49-F238E27FC236}">
                          <a16:creationId xmlns:a16="http://schemas.microsoft.com/office/drawing/2014/main" id="{3CFCB631-6036-43A6-948D-2C5CEC092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732713" y="5108575"/>
                      <a:ext cx="344488" cy="312738"/>
                    </a:xfrm>
                    <a:custGeom>
                      <a:avLst/>
                      <a:gdLst>
                        <a:gd name="T0" fmla="*/ 56 w 64"/>
                        <a:gd name="T1" fmla="*/ 24 h 58"/>
                        <a:gd name="T2" fmla="*/ 34 w 64"/>
                        <a:gd name="T3" fmla="*/ 14 h 58"/>
                        <a:gd name="T4" fmla="*/ 31 w 64"/>
                        <a:gd name="T5" fmla="*/ 6 h 58"/>
                        <a:gd name="T6" fmla="*/ 20 w 64"/>
                        <a:gd name="T7" fmla="*/ 0 h 58"/>
                        <a:gd name="T8" fmla="*/ 14 w 64"/>
                        <a:gd name="T9" fmla="*/ 23 h 58"/>
                        <a:gd name="T10" fmla="*/ 0 w 64"/>
                        <a:gd name="T11" fmla="*/ 42 h 58"/>
                        <a:gd name="T12" fmla="*/ 11 w 64"/>
                        <a:gd name="T13" fmla="*/ 47 h 58"/>
                        <a:gd name="T14" fmla="*/ 19 w 64"/>
                        <a:gd name="T15" fmla="*/ 44 h 58"/>
                        <a:gd name="T16" fmla="*/ 41 w 64"/>
                        <a:gd name="T17" fmla="*/ 55 h 58"/>
                        <a:gd name="T18" fmla="*/ 58 w 64"/>
                        <a:gd name="T19" fmla="*/ 47 h 58"/>
                        <a:gd name="T20" fmla="*/ 60 w 64"/>
                        <a:gd name="T21" fmla="*/ 42 h 58"/>
                        <a:gd name="T22" fmla="*/ 56 w 64"/>
                        <a:gd name="T23" fmla="*/ 24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64" h="58">
                          <a:moveTo>
                            <a:pt x="56" y="24"/>
                          </a:moveTo>
                          <a:cubicBezTo>
                            <a:pt x="34" y="14"/>
                            <a:pt x="34" y="14"/>
                            <a:pt x="34" y="14"/>
                          </a:cubicBezTo>
                          <a:cubicBezTo>
                            <a:pt x="35" y="11"/>
                            <a:pt x="34" y="7"/>
                            <a:pt x="31" y="6"/>
                          </a:cubicBezTo>
                          <a:cubicBezTo>
                            <a:pt x="20" y="0"/>
                            <a:pt x="20" y="0"/>
                            <a:pt x="20" y="0"/>
                          </a:cubicBezTo>
                          <a:cubicBezTo>
                            <a:pt x="19" y="8"/>
                            <a:pt x="17" y="16"/>
                            <a:pt x="14" y="23"/>
                          </a:cubicBezTo>
                          <a:cubicBezTo>
                            <a:pt x="10" y="30"/>
                            <a:pt x="5" y="37"/>
                            <a:pt x="0" y="42"/>
                          </a:cubicBezTo>
                          <a:cubicBezTo>
                            <a:pt x="11" y="47"/>
                            <a:pt x="11" y="47"/>
                            <a:pt x="11" y="47"/>
                          </a:cubicBezTo>
                          <a:cubicBezTo>
                            <a:pt x="14" y="49"/>
                            <a:pt x="18" y="47"/>
                            <a:pt x="19" y="44"/>
                          </a:cubicBezTo>
                          <a:cubicBezTo>
                            <a:pt x="41" y="55"/>
                            <a:pt x="41" y="55"/>
                            <a:pt x="41" y="55"/>
                          </a:cubicBezTo>
                          <a:cubicBezTo>
                            <a:pt x="47" y="58"/>
                            <a:pt x="54" y="54"/>
                            <a:pt x="58" y="47"/>
                          </a:cubicBezTo>
                          <a:cubicBezTo>
                            <a:pt x="60" y="42"/>
                            <a:pt x="60" y="42"/>
                            <a:pt x="60" y="42"/>
                          </a:cubicBezTo>
                          <a:cubicBezTo>
                            <a:pt x="64" y="35"/>
                            <a:pt x="62" y="27"/>
                            <a:pt x="56" y="24"/>
                          </a:cubicBezTo>
                          <a:close/>
                        </a:path>
                      </a:pathLst>
                    </a:custGeom>
                    <a:solidFill>
                      <a:srgbClr val="9100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6" name="Freeform 256">
                      <a:extLst>
                        <a:ext uri="{FF2B5EF4-FFF2-40B4-BE49-F238E27FC236}">
                          <a16:creationId xmlns:a16="http://schemas.microsoft.com/office/drawing/2014/main" id="{212305A4-433D-4A37-8211-9121BB0F89E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black">
                    <a:xfrm>
                      <a:off x="7158038" y="4748213"/>
                      <a:ext cx="671513" cy="673100"/>
                    </a:xfrm>
                    <a:custGeom>
                      <a:avLst/>
                      <a:gdLst>
                        <a:gd name="T0" fmla="*/ 86 w 125"/>
                        <a:gd name="T1" fmla="*/ 13 h 125"/>
                        <a:gd name="T2" fmla="*/ 13 w 125"/>
                        <a:gd name="T3" fmla="*/ 39 h 125"/>
                        <a:gd name="T4" fmla="*/ 39 w 125"/>
                        <a:gd name="T5" fmla="*/ 112 h 125"/>
                        <a:gd name="T6" fmla="*/ 112 w 125"/>
                        <a:gd name="T7" fmla="*/ 86 h 125"/>
                        <a:gd name="T8" fmla="*/ 86 w 125"/>
                        <a:gd name="T9" fmla="*/ 13 h 125"/>
                        <a:gd name="T10" fmla="*/ 97 w 125"/>
                        <a:gd name="T11" fmla="*/ 79 h 125"/>
                        <a:gd name="T12" fmla="*/ 47 w 125"/>
                        <a:gd name="T13" fmla="*/ 96 h 125"/>
                        <a:gd name="T14" fmla="*/ 29 w 125"/>
                        <a:gd name="T15" fmla="*/ 46 h 125"/>
                        <a:gd name="T16" fmla="*/ 79 w 125"/>
                        <a:gd name="T17" fmla="*/ 28 h 125"/>
                        <a:gd name="T18" fmla="*/ 97 w 125"/>
                        <a:gd name="T19" fmla="*/ 79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25" h="125">
                          <a:moveTo>
                            <a:pt x="86" y="13"/>
                          </a:moveTo>
                          <a:cubicBezTo>
                            <a:pt x="59" y="0"/>
                            <a:pt x="26" y="12"/>
                            <a:pt x="13" y="39"/>
                          </a:cubicBezTo>
                          <a:cubicBezTo>
                            <a:pt x="0" y="66"/>
                            <a:pt x="12" y="99"/>
                            <a:pt x="39" y="112"/>
                          </a:cubicBezTo>
                          <a:cubicBezTo>
                            <a:pt x="66" y="125"/>
                            <a:pt x="99" y="113"/>
                            <a:pt x="112" y="86"/>
                          </a:cubicBezTo>
                          <a:cubicBezTo>
                            <a:pt x="125" y="59"/>
                            <a:pt x="114" y="26"/>
                            <a:pt x="86" y="13"/>
                          </a:cubicBezTo>
                          <a:close/>
                          <a:moveTo>
                            <a:pt x="97" y="79"/>
                          </a:moveTo>
                          <a:cubicBezTo>
                            <a:pt x="88" y="97"/>
                            <a:pt x="65" y="105"/>
                            <a:pt x="47" y="96"/>
                          </a:cubicBezTo>
                          <a:cubicBezTo>
                            <a:pt x="28" y="87"/>
                            <a:pt x="20" y="65"/>
                            <a:pt x="29" y="46"/>
                          </a:cubicBezTo>
                          <a:cubicBezTo>
                            <a:pt x="38" y="27"/>
                            <a:pt x="60" y="19"/>
                            <a:pt x="79" y="28"/>
                          </a:cubicBezTo>
                          <a:cubicBezTo>
                            <a:pt x="98" y="37"/>
                            <a:pt x="106" y="60"/>
                            <a:pt x="97" y="79"/>
                          </a:cubicBezTo>
                          <a:close/>
                        </a:path>
                      </a:pathLst>
                    </a:custGeom>
                    <a:solidFill>
                      <a:srgbClr val="9100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7" name="Freeform 257">
                      <a:extLst>
                        <a:ext uri="{FF2B5EF4-FFF2-40B4-BE49-F238E27FC236}">
                          <a16:creationId xmlns:a16="http://schemas.microsoft.com/office/drawing/2014/main" id="{84B6C13F-BCCD-4945-A5B6-765FCCC04D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7351713" y="4908550"/>
                      <a:ext cx="225425" cy="150813"/>
                    </a:xfrm>
                    <a:custGeom>
                      <a:avLst/>
                      <a:gdLst>
                        <a:gd name="T0" fmla="*/ 39 w 42"/>
                        <a:gd name="T1" fmla="*/ 7 h 28"/>
                        <a:gd name="T2" fmla="*/ 39 w 42"/>
                        <a:gd name="T3" fmla="*/ 7 h 28"/>
                        <a:gd name="T4" fmla="*/ 1 w 42"/>
                        <a:gd name="T5" fmla="*/ 20 h 28"/>
                        <a:gd name="T6" fmla="*/ 3 w 42"/>
                        <a:gd name="T7" fmla="*/ 27 h 28"/>
                        <a:gd name="T8" fmla="*/ 10 w 42"/>
                        <a:gd name="T9" fmla="*/ 24 h 28"/>
                        <a:gd name="T10" fmla="*/ 35 w 42"/>
                        <a:gd name="T11" fmla="*/ 15 h 28"/>
                        <a:gd name="T12" fmla="*/ 41 w 42"/>
                        <a:gd name="T13" fmla="*/ 13 h 28"/>
                        <a:gd name="T14" fmla="*/ 39 w 42"/>
                        <a:gd name="T15" fmla="*/ 7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2" h="28">
                          <a:moveTo>
                            <a:pt x="39" y="7"/>
                          </a:moveTo>
                          <a:cubicBezTo>
                            <a:pt x="39" y="7"/>
                            <a:pt x="39" y="7"/>
                            <a:pt x="39" y="7"/>
                          </a:cubicBezTo>
                          <a:cubicBezTo>
                            <a:pt x="25" y="0"/>
                            <a:pt x="8" y="6"/>
                            <a:pt x="1" y="20"/>
                          </a:cubicBezTo>
                          <a:cubicBezTo>
                            <a:pt x="0" y="23"/>
                            <a:pt x="1" y="25"/>
                            <a:pt x="3" y="27"/>
                          </a:cubicBezTo>
                          <a:cubicBezTo>
                            <a:pt x="6" y="28"/>
                            <a:pt x="8" y="27"/>
                            <a:pt x="10" y="24"/>
                          </a:cubicBezTo>
                          <a:cubicBezTo>
                            <a:pt x="14" y="15"/>
                            <a:pt x="25" y="11"/>
                            <a:pt x="35" y="15"/>
                          </a:cubicBezTo>
                          <a:cubicBezTo>
                            <a:pt x="37" y="16"/>
                            <a:pt x="40" y="15"/>
                            <a:pt x="41" y="13"/>
                          </a:cubicBezTo>
                          <a:cubicBezTo>
                            <a:pt x="42" y="11"/>
                            <a:pt x="41" y="8"/>
                            <a:pt x="39" y="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70E1CC31-7F42-4068-92D6-666CFD638EA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black">
                  <a:xfrm>
                    <a:off x="11219683" y="3657600"/>
                    <a:ext cx="320039" cy="640080"/>
                    <a:chOff x="3360738" y="989012"/>
                    <a:chExt cx="746125" cy="1439864"/>
                  </a:xfrm>
                  <a:solidFill>
                    <a:srgbClr val="00AEEF"/>
                  </a:solidFill>
                </p:grpSpPr>
                <p:sp>
                  <p:nvSpPr>
                    <p:cNvPr id="663" name="Freeform 36">
                      <a:extLst>
                        <a:ext uri="{FF2B5EF4-FFF2-40B4-BE49-F238E27FC236}">
                          <a16:creationId xmlns:a16="http://schemas.microsoft.com/office/drawing/2014/main" id="{74BDEDB0-0368-4933-9467-E5FC004058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3360738" y="1255713"/>
                      <a:ext cx="525463" cy="1173163"/>
                    </a:xfrm>
                    <a:custGeom>
                      <a:avLst/>
                      <a:gdLst>
                        <a:gd name="T0" fmla="*/ 252 w 562"/>
                        <a:gd name="T1" fmla="*/ 272 h 1256"/>
                        <a:gd name="T2" fmla="*/ 234 w 562"/>
                        <a:gd name="T3" fmla="*/ 192 h 1256"/>
                        <a:gd name="T4" fmla="*/ 407 w 562"/>
                        <a:gd name="T5" fmla="*/ 20 h 1256"/>
                        <a:gd name="T6" fmla="*/ 534 w 562"/>
                        <a:gd name="T7" fmla="*/ 76 h 1256"/>
                        <a:gd name="T8" fmla="*/ 562 w 562"/>
                        <a:gd name="T9" fmla="*/ 51 h 1256"/>
                        <a:gd name="T10" fmla="*/ 443 w 562"/>
                        <a:gd name="T11" fmla="*/ 0 h 1256"/>
                        <a:gd name="T12" fmla="*/ 164 w 562"/>
                        <a:gd name="T13" fmla="*/ 0 h 1256"/>
                        <a:gd name="T14" fmla="*/ 0 w 562"/>
                        <a:gd name="T15" fmla="*/ 163 h 1256"/>
                        <a:gd name="T16" fmla="*/ 0 w 562"/>
                        <a:gd name="T17" fmla="*/ 556 h 1256"/>
                        <a:gd name="T18" fmla="*/ 55 w 562"/>
                        <a:gd name="T19" fmla="*/ 612 h 1256"/>
                        <a:gd name="T20" fmla="*/ 110 w 562"/>
                        <a:gd name="T21" fmla="*/ 556 h 1256"/>
                        <a:gd name="T22" fmla="*/ 110 w 562"/>
                        <a:gd name="T23" fmla="*/ 201 h 1256"/>
                        <a:gd name="T24" fmla="*/ 139 w 562"/>
                        <a:gd name="T25" fmla="*/ 201 h 1256"/>
                        <a:gd name="T26" fmla="*/ 139 w 562"/>
                        <a:gd name="T27" fmla="*/ 1182 h 1256"/>
                        <a:gd name="T28" fmla="*/ 214 w 562"/>
                        <a:gd name="T29" fmla="*/ 1256 h 1256"/>
                        <a:gd name="T30" fmla="*/ 288 w 562"/>
                        <a:gd name="T31" fmla="*/ 1182 h 1256"/>
                        <a:gd name="T32" fmla="*/ 288 w 562"/>
                        <a:gd name="T33" fmla="*/ 615 h 1256"/>
                        <a:gd name="T34" fmla="*/ 317 w 562"/>
                        <a:gd name="T35" fmla="*/ 615 h 1256"/>
                        <a:gd name="T36" fmla="*/ 317 w 562"/>
                        <a:gd name="T37" fmla="*/ 1182 h 1256"/>
                        <a:gd name="T38" fmla="*/ 392 w 562"/>
                        <a:gd name="T39" fmla="*/ 1256 h 1256"/>
                        <a:gd name="T40" fmla="*/ 467 w 562"/>
                        <a:gd name="T41" fmla="*/ 1182 h 1256"/>
                        <a:gd name="T42" fmla="*/ 467 w 562"/>
                        <a:gd name="T43" fmla="*/ 516 h 1256"/>
                        <a:gd name="T44" fmla="*/ 252 w 562"/>
                        <a:gd name="T45" fmla="*/ 272 h 12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562" h="1256">
                          <a:moveTo>
                            <a:pt x="252" y="272"/>
                          </a:moveTo>
                          <a:cubicBezTo>
                            <a:pt x="248" y="262"/>
                            <a:pt x="234" y="225"/>
                            <a:pt x="234" y="192"/>
                          </a:cubicBezTo>
                          <a:cubicBezTo>
                            <a:pt x="234" y="97"/>
                            <a:pt x="312" y="20"/>
                            <a:pt x="407" y="20"/>
                          </a:cubicBezTo>
                          <a:cubicBezTo>
                            <a:pt x="456" y="20"/>
                            <a:pt x="501" y="41"/>
                            <a:pt x="534" y="76"/>
                          </a:cubicBezTo>
                          <a:cubicBezTo>
                            <a:pt x="542" y="66"/>
                            <a:pt x="551" y="58"/>
                            <a:pt x="562" y="51"/>
                          </a:cubicBezTo>
                          <a:cubicBezTo>
                            <a:pt x="532" y="20"/>
                            <a:pt x="490" y="0"/>
                            <a:pt x="443" y="0"/>
                          </a:cubicBezTo>
                          <a:cubicBezTo>
                            <a:pt x="164" y="0"/>
                            <a:pt x="164" y="0"/>
                            <a:pt x="164" y="0"/>
                          </a:cubicBezTo>
                          <a:cubicBezTo>
                            <a:pt x="73" y="0"/>
                            <a:pt x="0" y="73"/>
                            <a:pt x="0" y="163"/>
                          </a:cubicBezTo>
                          <a:cubicBezTo>
                            <a:pt x="0" y="556"/>
                            <a:pt x="0" y="556"/>
                            <a:pt x="0" y="556"/>
                          </a:cubicBezTo>
                          <a:cubicBezTo>
                            <a:pt x="0" y="587"/>
                            <a:pt x="25" y="612"/>
                            <a:pt x="55" y="612"/>
                          </a:cubicBezTo>
                          <a:cubicBezTo>
                            <a:pt x="86" y="612"/>
                            <a:pt x="110" y="587"/>
                            <a:pt x="110" y="556"/>
                          </a:cubicBezTo>
                          <a:cubicBezTo>
                            <a:pt x="110" y="201"/>
                            <a:pt x="110" y="201"/>
                            <a:pt x="110" y="201"/>
                          </a:cubicBezTo>
                          <a:cubicBezTo>
                            <a:pt x="139" y="201"/>
                            <a:pt x="139" y="201"/>
                            <a:pt x="139" y="201"/>
                          </a:cubicBezTo>
                          <a:cubicBezTo>
                            <a:pt x="139" y="1182"/>
                            <a:pt x="139" y="1182"/>
                            <a:pt x="139" y="1182"/>
                          </a:cubicBezTo>
                          <a:cubicBezTo>
                            <a:pt x="139" y="1223"/>
                            <a:pt x="173" y="1256"/>
                            <a:pt x="214" y="1256"/>
                          </a:cubicBezTo>
                          <a:cubicBezTo>
                            <a:pt x="255" y="1256"/>
                            <a:pt x="288" y="1223"/>
                            <a:pt x="288" y="1182"/>
                          </a:cubicBezTo>
                          <a:cubicBezTo>
                            <a:pt x="288" y="615"/>
                            <a:pt x="288" y="615"/>
                            <a:pt x="288" y="615"/>
                          </a:cubicBezTo>
                          <a:cubicBezTo>
                            <a:pt x="317" y="615"/>
                            <a:pt x="317" y="615"/>
                            <a:pt x="317" y="615"/>
                          </a:cubicBezTo>
                          <a:cubicBezTo>
                            <a:pt x="317" y="1182"/>
                            <a:pt x="317" y="1182"/>
                            <a:pt x="317" y="1182"/>
                          </a:cubicBezTo>
                          <a:cubicBezTo>
                            <a:pt x="317" y="1223"/>
                            <a:pt x="351" y="1256"/>
                            <a:pt x="392" y="1256"/>
                          </a:cubicBezTo>
                          <a:cubicBezTo>
                            <a:pt x="433" y="1256"/>
                            <a:pt x="467" y="1223"/>
                            <a:pt x="467" y="1182"/>
                          </a:cubicBezTo>
                          <a:cubicBezTo>
                            <a:pt x="467" y="516"/>
                            <a:pt x="467" y="516"/>
                            <a:pt x="467" y="516"/>
                          </a:cubicBezTo>
                          <a:cubicBezTo>
                            <a:pt x="398" y="459"/>
                            <a:pt x="284" y="354"/>
                            <a:pt x="252" y="272"/>
                          </a:cubicBezTo>
                        </a:path>
                      </a:pathLst>
                    </a:cu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4" name="Freeform 37">
                      <a:extLst>
                        <a:ext uri="{FF2B5EF4-FFF2-40B4-BE49-F238E27FC236}">
                          <a16:creationId xmlns:a16="http://schemas.microsoft.com/office/drawing/2014/main" id="{F0442940-AC57-4743-8346-5CA918C735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3824288" y="1733550"/>
                      <a:ext cx="103188" cy="93663"/>
                    </a:xfrm>
                    <a:custGeom>
                      <a:avLst/>
                      <a:gdLst>
                        <a:gd name="T0" fmla="*/ 58 w 110"/>
                        <a:gd name="T1" fmla="*/ 43 h 101"/>
                        <a:gd name="T2" fmla="*/ 38 w 110"/>
                        <a:gd name="T3" fmla="*/ 59 h 101"/>
                        <a:gd name="T4" fmla="*/ 17 w 110"/>
                        <a:gd name="T5" fmla="*/ 43 h 101"/>
                        <a:gd name="T6" fmla="*/ 0 w 110"/>
                        <a:gd name="T7" fmla="*/ 29 h 101"/>
                        <a:gd name="T8" fmla="*/ 0 w 110"/>
                        <a:gd name="T9" fmla="*/ 45 h 101"/>
                        <a:gd name="T10" fmla="*/ 56 w 110"/>
                        <a:gd name="T11" fmla="*/ 101 h 101"/>
                        <a:gd name="T12" fmla="*/ 110 w 110"/>
                        <a:gd name="T13" fmla="*/ 45 h 101"/>
                        <a:gd name="T14" fmla="*/ 110 w 110"/>
                        <a:gd name="T15" fmla="*/ 0 h 101"/>
                        <a:gd name="T16" fmla="*/ 58 w 110"/>
                        <a:gd name="T17" fmla="*/ 43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10" h="101">
                          <a:moveTo>
                            <a:pt x="58" y="43"/>
                          </a:moveTo>
                          <a:cubicBezTo>
                            <a:pt x="38" y="59"/>
                            <a:pt x="38" y="59"/>
                            <a:pt x="38" y="59"/>
                          </a:cubicBezTo>
                          <a:cubicBezTo>
                            <a:pt x="17" y="43"/>
                            <a:pt x="17" y="43"/>
                            <a:pt x="17" y="43"/>
                          </a:cubicBezTo>
                          <a:cubicBezTo>
                            <a:pt x="13" y="40"/>
                            <a:pt x="7" y="35"/>
                            <a:pt x="0" y="29"/>
                          </a:cubicBezTo>
                          <a:cubicBezTo>
                            <a:pt x="0" y="45"/>
                            <a:pt x="0" y="45"/>
                            <a:pt x="0" y="45"/>
                          </a:cubicBezTo>
                          <a:cubicBezTo>
                            <a:pt x="0" y="76"/>
                            <a:pt x="25" y="101"/>
                            <a:pt x="56" y="101"/>
                          </a:cubicBezTo>
                          <a:cubicBezTo>
                            <a:pt x="85" y="101"/>
                            <a:pt x="110" y="76"/>
                            <a:pt x="110" y="45"/>
                          </a:cubicBezTo>
                          <a:cubicBezTo>
                            <a:pt x="110" y="0"/>
                            <a:pt x="110" y="0"/>
                            <a:pt x="110" y="0"/>
                          </a:cubicBezTo>
                          <a:cubicBezTo>
                            <a:pt x="86" y="20"/>
                            <a:pt x="67" y="35"/>
                            <a:pt x="58" y="43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5" name="Oval 38">
                      <a:extLst>
                        <a:ext uri="{FF2B5EF4-FFF2-40B4-BE49-F238E27FC236}">
                          <a16:creationId xmlns:a16="http://schemas.microsoft.com/office/drawing/2014/main" id="{7B72065A-2612-4FD4-AAA2-0C354D8546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black">
                    <a:xfrm>
                      <a:off x="3525838" y="989012"/>
                      <a:ext cx="234950" cy="238125"/>
                    </a:xfrm>
                    <a:prstGeom prst="ellipse">
                      <a:avLst/>
                    </a:pr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6" name="Freeform 39">
                      <a:extLst>
                        <a:ext uri="{FF2B5EF4-FFF2-40B4-BE49-F238E27FC236}">
                          <a16:creationId xmlns:a16="http://schemas.microsoft.com/office/drawing/2014/main" id="{B77E389D-F635-4CFD-89C2-05D895A74A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3606800" y="1304926"/>
                      <a:ext cx="500063" cy="444500"/>
                    </a:xfrm>
                    <a:custGeom>
                      <a:avLst/>
                      <a:gdLst>
                        <a:gd name="T0" fmla="*/ 267 w 535"/>
                        <a:gd name="T1" fmla="*/ 476 h 477"/>
                        <a:gd name="T2" fmla="*/ 15 w 535"/>
                        <a:gd name="T3" fmla="*/ 208 h 477"/>
                        <a:gd name="T4" fmla="*/ 0 w 535"/>
                        <a:gd name="T5" fmla="*/ 140 h 477"/>
                        <a:gd name="T6" fmla="*/ 141 w 535"/>
                        <a:gd name="T7" fmla="*/ 0 h 477"/>
                        <a:gd name="T8" fmla="*/ 268 w 535"/>
                        <a:gd name="T9" fmla="*/ 80 h 477"/>
                        <a:gd name="T10" fmla="*/ 394 w 535"/>
                        <a:gd name="T11" fmla="*/ 0 h 477"/>
                        <a:gd name="T12" fmla="*/ 535 w 535"/>
                        <a:gd name="T13" fmla="*/ 140 h 477"/>
                        <a:gd name="T14" fmla="*/ 520 w 535"/>
                        <a:gd name="T15" fmla="*/ 208 h 477"/>
                        <a:gd name="T16" fmla="*/ 269 w 535"/>
                        <a:gd name="T17" fmla="*/ 476 h 477"/>
                        <a:gd name="T18" fmla="*/ 268 w 535"/>
                        <a:gd name="T19" fmla="*/ 477 h 477"/>
                        <a:gd name="T20" fmla="*/ 267 w 535"/>
                        <a:gd name="T21" fmla="*/ 476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535" h="477">
                          <a:moveTo>
                            <a:pt x="267" y="476"/>
                          </a:moveTo>
                          <a:cubicBezTo>
                            <a:pt x="247" y="461"/>
                            <a:pt x="55" y="310"/>
                            <a:pt x="15" y="208"/>
                          </a:cubicBezTo>
                          <a:cubicBezTo>
                            <a:pt x="8" y="189"/>
                            <a:pt x="0" y="162"/>
                            <a:pt x="0" y="140"/>
                          </a:cubicBezTo>
                          <a:cubicBezTo>
                            <a:pt x="0" y="63"/>
                            <a:pt x="63" y="0"/>
                            <a:pt x="141" y="0"/>
                          </a:cubicBezTo>
                          <a:cubicBezTo>
                            <a:pt x="197" y="0"/>
                            <a:pt x="245" y="33"/>
                            <a:pt x="268" y="80"/>
                          </a:cubicBezTo>
                          <a:cubicBezTo>
                            <a:pt x="290" y="33"/>
                            <a:pt x="339" y="0"/>
                            <a:pt x="394" y="0"/>
                          </a:cubicBezTo>
                          <a:cubicBezTo>
                            <a:pt x="472" y="0"/>
                            <a:pt x="535" y="63"/>
                            <a:pt x="535" y="140"/>
                          </a:cubicBezTo>
                          <a:cubicBezTo>
                            <a:pt x="535" y="162"/>
                            <a:pt x="527" y="189"/>
                            <a:pt x="520" y="208"/>
                          </a:cubicBezTo>
                          <a:cubicBezTo>
                            <a:pt x="480" y="310"/>
                            <a:pt x="288" y="461"/>
                            <a:pt x="269" y="476"/>
                          </a:cubicBezTo>
                          <a:cubicBezTo>
                            <a:pt x="268" y="477"/>
                            <a:pt x="268" y="477"/>
                            <a:pt x="268" y="477"/>
                          </a:cubicBezTo>
                          <a:lnTo>
                            <a:pt x="267" y="476"/>
                          </a:lnTo>
                          <a:close/>
                        </a:path>
                      </a:pathLst>
                    </a:custGeom>
                    <a:solidFill>
                      <a:srgbClr val="E3008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55" name="Freeform 35">
                    <a:extLst>
                      <a:ext uri="{FF2B5EF4-FFF2-40B4-BE49-F238E27FC236}">
                        <a16:creationId xmlns:a16="http://schemas.microsoft.com/office/drawing/2014/main" id="{56E6DAD3-6B2A-4AFF-A1C8-DC34405493E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11064241" y="1463040"/>
                    <a:ext cx="640080" cy="640080"/>
                  </a:xfrm>
                  <a:custGeom>
                    <a:avLst/>
                    <a:gdLst>
                      <a:gd name="T0" fmla="*/ 189 w 296"/>
                      <a:gd name="T1" fmla="*/ 136 h 300"/>
                      <a:gd name="T2" fmla="*/ 202 w 296"/>
                      <a:gd name="T3" fmla="*/ 132 h 300"/>
                      <a:gd name="T4" fmla="*/ 206 w 296"/>
                      <a:gd name="T5" fmla="*/ 128 h 300"/>
                      <a:gd name="T6" fmla="*/ 210 w 296"/>
                      <a:gd name="T7" fmla="*/ 116 h 300"/>
                      <a:gd name="T8" fmla="*/ 214 w 296"/>
                      <a:gd name="T9" fmla="*/ 120 h 300"/>
                      <a:gd name="T10" fmla="*/ 227 w 296"/>
                      <a:gd name="T11" fmla="*/ 99 h 300"/>
                      <a:gd name="T12" fmla="*/ 185 w 296"/>
                      <a:gd name="T13" fmla="*/ 205 h 300"/>
                      <a:gd name="T14" fmla="*/ 189 w 296"/>
                      <a:gd name="T15" fmla="*/ 210 h 300"/>
                      <a:gd name="T16" fmla="*/ 202 w 296"/>
                      <a:gd name="T17" fmla="*/ 214 h 300"/>
                      <a:gd name="T18" fmla="*/ 197 w 296"/>
                      <a:gd name="T19" fmla="*/ 218 h 300"/>
                      <a:gd name="T20" fmla="*/ 218 w 296"/>
                      <a:gd name="T21" fmla="*/ 230 h 300"/>
                      <a:gd name="T22" fmla="*/ 222 w 296"/>
                      <a:gd name="T23" fmla="*/ 243 h 300"/>
                      <a:gd name="T24" fmla="*/ 227 w 296"/>
                      <a:gd name="T25" fmla="*/ 247 h 300"/>
                      <a:gd name="T26" fmla="*/ 111 w 296"/>
                      <a:gd name="T27" fmla="*/ 205 h 300"/>
                      <a:gd name="T28" fmla="*/ 107 w 296"/>
                      <a:gd name="T29" fmla="*/ 201 h 300"/>
                      <a:gd name="T30" fmla="*/ 94 w 296"/>
                      <a:gd name="T31" fmla="*/ 222 h 300"/>
                      <a:gd name="T32" fmla="*/ 82 w 296"/>
                      <a:gd name="T33" fmla="*/ 226 h 300"/>
                      <a:gd name="T34" fmla="*/ 77 w 296"/>
                      <a:gd name="T35" fmla="*/ 230 h 300"/>
                      <a:gd name="T36" fmla="*/ 73 w 296"/>
                      <a:gd name="T37" fmla="*/ 243 h 300"/>
                      <a:gd name="T38" fmla="*/ 69 w 296"/>
                      <a:gd name="T39" fmla="*/ 239 h 300"/>
                      <a:gd name="T40" fmla="*/ 102 w 296"/>
                      <a:gd name="T41" fmla="*/ 141 h 300"/>
                      <a:gd name="T42" fmla="*/ 98 w 296"/>
                      <a:gd name="T43" fmla="*/ 128 h 300"/>
                      <a:gd name="T44" fmla="*/ 94 w 296"/>
                      <a:gd name="T45" fmla="*/ 124 h 300"/>
                      <a:gd name="T46" fmla="*/ 82 w 296"/>
                      <a:gd name="T47" fmla="*/ 120 h 300"/>
                      <a:gd name="T48" fmla="*/ 86 w 296"/>
                      <a:gd name="T49" fmla="*/ 116 h 300"/>
                      <a:gd name="T50" fmla="*/ 65 w 296"/>
                      <a:gd name="T51" fmla="*/ 103 h 300"/>
                      <a:gd name="T52" fmla="*/ 72 w 296"/>
                      <a:gd name="T53" fmla="*/ 64 h 300"/>
                      <a:gd name="T54" fmla="*/ 5 w 296"/>
                      <a:gd name="T55" fmla="*/ 89 h 300"/>
                      <a:gd name="T56" fmla="*/ 23 w 296"/>
                      <a:gd name="T57" fmla="*/ 48 h 300"/>
                      <a:gd name="T58" fmla="*/ 72 w 296"/>
                      <a:gd name="T59" fmla="*/ 64 h 300"/>
                      <a:gd name="T60" fmla="*/ 36 w 296"/>
                      <a:gd name="T61" fmla="*/ 0 h 300"/>
                      <a:gd name="T62" fmla="*/ 296 w 296"/>
                      <a:gd name="T63" fmla="*/ 64 h 300"/>
                      <a:gd name="T64" fmla="*/ 229 w 296"/>
                      <a:gd name="T65" fmla="*/ 89 h 300"/>
                      <a:gd name="T66" fmla="*/ 247 w 296"/>
                      <a:gd name="T67" fmla="*/ 48 h 300"/>
                      <a:gd name="T68" fmla="*/ 296 w 296"/>
                      <a:gd name="T69" fmla="*/ 64 h 300"/>
                      <a:gd name="T70" fmla="*/ 260 w 296"/>
                      <a:gd name="T71" fmla="*/ 0 h 300"/>
                      <a:gd name="T72" fmla="*/ 296 w 296"/>
                      <a:gd name="T73" fmla="*/ 275 h 300"/>
                      <a:gd name="T74" fmla="*/ 229 w 296"/>
                      <a:gd name="T75" fmla="*/ 300 h 300"/>
                      <a:gd name="T76" fmla="*/ 247 w 296"/>
                      <a:gd name="T77" fmla="*/ 259 h 300"/>
                      <a:gd name="T78" fmla="*/ 296 w 296"/>
                      <a:gd name="T79" fmla="*/ 275 h 300"/>
                      <a:gd name="T80" fmla="*/ 260 w 296"/>
                      <a:gd name="T81" fmla="*/ 211 h 300"/>
                      <a:gd name="T82" fmla="*/ 72 w 296"/>
                      <a:gd name="T83" fmla="*/ 275 h 300"/>
                      <a:gd name="T84" fmla="*/ 5 w 296"/>
                      <a:gd name="T85" fmla="*/ 300 h 300"/>
                      <a:gd name="T86" fmla="*/ 23 w 296"/>
                      <a:gd name="T87" fmla="*/ 259 h 300"/>
                      <a:gd name="T88" fmla="*/ 72 w 296"/>
                      <a:gd name="T89" fmla="*/ 275 h 300"/>
                      <a:gd name="T90" fmla="*/ 36 w 296"/>
                      <a:gd name="T91" fmla="*/ 211 h 300"/>
                      <a:gd name="T92" fmla="*/ 125 w 296"/>
                      <a:gd name="T93" fmla="*/ 116 h 300"/>
                      <a:gd name="T94" fmla="*/ 147 w 296"/>
                      <a:gd name="T95" fmla="*/ 145 h 300"/>
                      <a:gd name="T96" fmla="*/ 150 w 296"/>
                      <a:gd name="T97" fmla="*/ 176 h 300"/>
                      <a:gd name="T98" fmla="*/ 190 w 296"/>
                      <a:gd name="T99" fmla="*/ 164 h 300"/>
                      <a:gd name="T100" fmla="*/ 110 w 296"/>
                      <a:gd name="T101" fmla="*/ 194 h 300"/>
                      <a:gd name="T102" fmla="*/ 131 w 296"/>
                      <a:gd name="T103" fmla="*/ 145 h 300"/>
                      <a:gd name="T104" fmla="*/ 145 w 296"/>
                      <a:gd name="T105" fmla="*/ 156 h 300"/>
                      <a:gd name="T106" fmla="*/ 144 w 296"/>
                      <a:gd name="T107" fmla="*/ 150 h 300"/>
                      <a:gd name="T108" fmla="*/ 147 w 296"/>
                      <a:gd name="T109" fmla="*/ 150 h 300"/>
                      <a:gd name="T110" fmla="*/ 149 w 296"/>
                      <a:gd name="T111" fmla="*/ 155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96" h="300">
                        <a:moveTo>
                          <a:pt x="189" y="145"/>
                        </a:moveTo>
                        <a:cubicBezTo>
                          <a:pt x="185" y="141"/>
                          <a:pt x="185" y="141"/>
                          <a:pt x="185" y="141"/>
                        </a:cubicBezTo>
                        <a:cubicBezTo>
                          <a:pt x="189" y="136"/>
                          <a:pt x="189" y="136"/>
                          <a:pt x="189" y="136"/>
                        </a:cubicBezTo>
                        <a:cubicBezTo>
                          <a:pt x="193" y="141"/>
                          <a:pt x="193" y="141"/>
                          <a:pt x="193" y="141"/>
                        </a:cubicBezTo>
                        <a:cubicBezTo>
                          <a:pt x="189" y="145"/>
                          <a:pt x="189" y="145"/>
                          <a:pt x="189" y="145"/>
                        </a:cubicBezTo>
                        <a:close/>
                        <a:moveTo>
                          <a:pt x="202" y="132"/>
                        </a:moveTo>
                        <a:cubicBezTo>
                          <a:pt x="197" y="128"/>
                          <a:pt x="197" y="128"/>
                          <a:pt x="197" y="128"/>
                        </a:cubicBezTo>
                        <a:cubicBezTo>
                          <a:pt x="202" y="124"/>
                          <a:pt x="202" y="124"/>
                          <a:pt x="202" y="124"/>
                        </a:cubicBezTo>
                        <a:cubicBezTo>
                          <a:pt x="206" y="128"/>
                          <a:pt x="206" y="128"/>
                          <a:pt x="206" y="128"/>
                        </a:cubicBezTo>
                        <a:cubicBezTo>
                          <a:pt x="202" y="132"/>
                          <a:pt x="202" y="132"/>
                          <a:pt x="202" y="132"/>
                        </a:cubicBezTo>
                        <a:close/>
                        <a:moveTo>
                          <a:pt x="214" y="120"/>
                        </a:moveTo>
                        <a:cubicBezTo>
                          <a:pt x="210" y="116"/>
                          <a:pt x="210" y="116"/>
                          <a:pt x="210" y="116"/>
                        </a:cubicBezTo>
                        <a:cubicBezTo>
                          <a:pt x="214" y="111"/>
                          <a:pt x="214" y="111"/>
                          <a:pt x="214" y="111"/>
                        </a:cubicBezTo>
                        <a:cubicBezTo>
                          <a:pt x="218" y="116"/>
                          <a:pt x="218" y="116"/>
                          <a:pt x="218" y="116"/>
                        </a:cubicBezTo>
                        <a:cubicBezTo>
                          <a:pt x="214" y="120"/>
                          <a:pt x="214" y="120"/>
                          <a:pt x="214" y="120"/>
                        </a:cubicBezTo>
                        <a:close/>
                        <a:moveTo>
                          <a:pt x="227" y="107"/>
                        </a:moveTo>
                        <a:cubicBezTo>
                          <a:pt x="222" y="103"/>
                          <a:pt x="222" y="103"/>
                          <a:pt x="222" y="103"/>
                        </a:cubicBezTo>
                        <a:cubicBezTo>
                          <a:pt x="227" y="99"/>
                          <a:pt x="227" y="99"/>
                          <a:pt x="227" y="99"/>
                        </a:cubicBezTo>
                        <a:cubicBezTo>
                          <a:pt x="231" y="103"/>
                          <a:pt x="231" y="103"/>
                          <a:pt x="231" y="103"/>
                        </a:cubicBezTo>
                        <a:cubicBezTo>
                          <a:pt x="227" y="107"/>
                          <a:pt x="227" y="107"/>
                          <a:pt x="227" y="107"/>
                        </a:cubicBezTo>
                        <a:close/>
                        <a:moveTo>
                          <a:pt x="185" y="205"/>
                        </a:moveTo>
                        <a:cubicBezTo>
                          <a:pt x="189" y="201"/>
                          <a:pt x="189" y="201"/>
                          <a:pt x="189" y="201"/>
                        </a:cubicBezTo>
                        <a:cubicBezTo>
                          <a:pt x="193" y="205"/>
                          <a:pt x="193" y="205"/>
                          <a:pt x="193" y="205"/>
                        </a:cubicBezTo>
                        <a:cubicBezTo>
                          <a:pt x="189" y="210"/>
                          <a:pt x="189" y="210"/>
                          <a:pt x="189" y="210"/>
                        </a:cubicBezTo>
                        <a:cubicBezTo>
                          <a:pt x="185" y="205"/>
                          <a:pt x="185" y="205"/>
                          <a:pt x="185" y="205"/>
                        </a:cubicBezTo>
                        <a:close/>
                        <a:moveTo>
                          <a:pt x="197" y="218"/>
                        </a:moveTo>
                        <a:cubicBezTo>
                          <a:pt x="202" y="214"/>
                          <a:pt x="202" y="214"/>
                          <a:pt x="202" y="214"/>
                        </a:cubicBezTo>
                        <a:cubicBezTo>
                          <a:pt x="206" y="218"/>
                          <a:pt x="206" y="218"/>
                          <a:pt x="206" y="218"/>
                        </a:cubicBezTo>
                        <a:cubicBezTo>
                          <a:pt x="202" y="222"/>
                          <a:pt x="202" y="222"/>
                          <a:pt x="202" y="222"/>
                        </a:cubicBezTo>
                        <a:cubicBezTo>
                          <a:pt x="197" y="218"/>
                          <a:pt x="197" y="218"/>
                          <a:pt x="197" y="218"/>
                        </a:cubicBezTo>
                        <a:close/>
                        <a:moveTo>
                          <a:pt x="210" y="230"/>
                        </a:moveTo>
                        <a:cubicBezTo>
                          <a:pt x="214" y="226"/>
                          <a:pt x="214" y="226"/>
                          <a:pt x="214" y="226"/>
                        </a:cubicBezTo>
                        <a:cubicBezTo>
                          <a:pt x="218" y="230"/>
                          <a:pt x="218" y="230"/>
                          <a:pt x="218" y="230"/>
                        </a:cubicBezTo>
                        <a:cubicBezTo>
                          <a:pt x="214" y="235"/>
                          <a:pt x="214" y="235"/>
                          <a:pt x="214" y="235"/>
                        </a:cubicBezTo>
                        <a:cubicBezTo>
                          <a:pt x="210" y="230"/>
                          <a:pt x="210" y="230"/>
                          <a:pt x="210" y="230"/>
                        </a:cubicBezTo>
                        <a:close/>
                        <a:moveTo>
                          <a:pt x="222" y="243"/>
                        </a:moveTo>
                        <a:cubicBezTo>
                          <a:pt x="227" y="239"/>
                          <a:pt x="227" y="239"/>
                          <a:pt x="227" y="239"/>
                        </a:cubicBezTo>
                        <a:cubicBezTo>
                          <a:pt x="231" y="243"/>
                          <a:pt x="231" y="243"/>
                          <a:pt x="231" y="243"/>
                        </a:cubicBezTo>
                        <a:cubicBezTo>
                          <a:pt x="227" y="247"/>
                          <a:pt x="227" y="247"/>
                          <a:pt x="227" y="247"/>
                        </a:cubicBezTo>
                        <a:cubicBezTo>
                          <a:pt x="222" y="243"/>
                          <a:pt x="222" y="243"/>
                          <a:pt x="222" y="243"/>
                        </a:cubicBezTo>
                        <a:close/>
                        <a:moveTo>
                          <a:pt x="107" y="201"/>
                        </a:moveTo>
                        <a:cubicBezTo>
                          <a:pt x="111" y="205"/>
                          <a:pt x="111" y="205"/>
                          <a:pt x="111" y="205"/>
                        </a:cubicBezTo>
                        <a:cubicBezTo>
                          <a:pt x="107" y="210"/>
                          <a:pt x="107" y="210"/>
                          <a:pt x="107" y="210"/>
                        </a:cubicBezTo>
                        <a:cubicBezTo>
                          <a:pt x="102" y="205"/>
                          <a:pt x="102" y="205"/>
                          <a:pt x="102" y="205"/>
                        </a:cubicBezTo>
                        <a:cubicBezTo>
                          <a:pt x="107" y="201"/>
                          <a:pt x="107" y="201"/>
                          <a:pt x="107" y="201"/>
                        </a:cubicBezTo>
                        <a:close/>
                        <a:moveTo>
                          <a:pt x="94" y="214"/>
                        </a:moveTo>
                        <a:cubicBezTo>
                          <a:pt x="98" y="218"/>
                          <a:pt x="98" y="218"/>
                          <a:pt x="98" y="218"/>
                        </a:cubicBezTo>
                        <a:cubicBezTo>
                          <a:pt x="94" y="222"/>
                          <a:pt x="94" y="222"/>
                          <a:pt x="94" y="222"/>
                        </a:cubicBezTo>
                        <a:cubicBezTo>
                          <a:pt x="90" y="218"/>
                          <a:pt x="90" y="218"/>
                          <a:pt x="90" y="218"/>
                        </a:cubicBezTo>
                        <a:cubicBezTo>
                          <a:pt x="94" y="214"/>
                          <a:pt x="94" y="214"/>
                          <a:pt x="94" y="214"/>
                        </a:cubicBezTo>
                        <a:close/>
                        <a:moveTo>
                          <a:pt x="82" y="226"/>
                        </a:moveTo>
                        <a:cubicBezTo>
                          <a:pt x="86" y="230"/>
                          <a:pt x="86" y="230"/>
                          <a:pt x="86" y="230"/>
                        </a:cubicBezTo>
                        <a:cubicBezTo>
                          <a:pt x="82" y="235"/>
                          <a:pt x="82" y="235"/>
                          <a:pt x="82" y="235"/>
                        </a:cubicBezTo>
                        <a:cubicBezTo>
                          <a:pt x="77" y="230"/>
                          <a:pt x="77" y="230"/>
                          <a:pt x="77" y="230"/>
                        </a:cubicBezTo>
                        <a:cubicBezTo>
                          <a:pt x="82" y="226"/>
                          <a:pt x="82" y="226"/>
                          <a:pt x="82" y="226"/>
                        </a:cubicBezTo>
                        <a:close/>
                        <a:moveTo>
                          <a:pt x="69" y="239"/>
                        </a:moveTo>
                        <a:cubicBezTo>
                          <a:pt x="73" y="243"/>
                          <a:pt x="73" y="243"/>
                          <a:pt x="73" y="243"/>
                        </a:cubicBezTo>
                        <a:cubicBezTo>
                          <a:pt x="69" y="247"/>
                          <a:pt x="69" y="247"/>
                          <a:pt x="69" y="247"/>
                        </a:cubicBezTo>
                        <a:cubicBezTo>
                          <a:pt x="65" y="243"/>
                          <a:pt x="65" y="243"/>
                          <a:pt x="65" y="243"/>
                        </a:cubicBezTo>
                        <a:cubicBezTo>
                          <a:pt x="69" y="239"/>
                          <a:pt x="69" y="239"/>
                          <a:pt x="69" y="239"/>
                        </a:cubicBezTo>
                        <a:close/>
                        <a:moveTo>
                          <a:pt x="111" y="141"/>
                        </a:moveTo>
                        <a:cubicBezTo>
                          <a:pt x="107" y="145"/>
                          <a:pt x="107" y="145"/>
                          <a:pt x="107" y="145"/>
                        </a:cubicBezTo>
                        <a:cubicBezTo>
                          <a:pt x="102" y="141"/>
                          <a:pt x="102" y="141"/>
                          <a:pt x="102" y="141"/>
                        </a:cubicBezTo>
                        <a:cubicBezTo>
                          <a:pt x="107" y="136"/>
                          <a:pt x="107" y="136"/>
                          <a:pt x="107" y="136"/>
                        </a:cubicBezTo>
                        <a:cubicBezTo>
                          <a:pt x="111" y="141"/>
                          <a:pt x="111" y="141"/>
                          <a:pt x="111" y="141"/>
                        </a:cubicBezTo>
                        <a:close/>
                        <a:moveTo>
                          <a:pt x="98" y="128"/>
                        </a:moveTo>
                        <a:cubicBezTo>
                          <a:pt x="94" y="132"/>
                          <a:pt x="94" y="132"/>
                          <a:pt x="94" y="132"/>
                        </a:cubicBezTo>
                        <a:cubicBezTo>
                          <a:pt x="90" y="128"/>
                          <a:pt x="90" y="128"/>
                          <a:pt x="90" y="128"/>
                        </a:cubicBezTo>
                        <a:cubicBezTo>
                          <a:pt x="94" y="124"/>
                          <a:pt x="94" y="124"/>
                          <a:pt x="94" y="124"/>
                        </a:cubicBezTo>
                        <a:cubicBezTo>
                          <a:pt x="98" y="128"/>
                          <a:pt x="98" y="128"/>
                          <a:pt x="98" y="128"/>
                        </a:cubicBezTo>
                        <a:close/>
                        <a:moveTo>
                          <a:pt x="86" y="116"/>
                        </a:moveTo>
                        <a:cubicBezTo>
                          <a:pt x="82" y="120"/>
                          <a:pt x="82" y="120"/>
                          <a:pt x="82" y="120"/>
                        </a:cubicBezTo>
                        <a:cubicBezTo>
                          <a:pt x="77" y="116"/>
                          <a:pt x="77" y="116"/>
                          <a:pt x="77" y="116"/>
                        </a:cubicBezTo>
                        <a:cubicBezTo>
                          <a:pt x="82" y="111"/>
                          <a:pt x="82" y="111"/>
                          <a:pt x="82" y="111"/>
                        </a:cubicBezTo>
                        <a:cubicBezTo>
                          <a:pt x="86" y="116"/>
                          <a:pt x="86" y="116"/>
                          <a:pt x="86" y="116"/>
                        </a:cubicBezTo>
                        <a:close/>
                        <a:moveTo>
                          <a:pt x="73" y="103"/>
                        </a:moveTo>
                        <a:cubicBezTo>
                          <a:pt x="69" y="107"/>
                          <a:pt x="69" y="107"/>
                          <a:pt x="69" y="107"/>
                        </a:cubicBezTo>
                        <a:cubicBezTo>
                          <a:pt x="65" y="103"/>
                          <a:pt x="65" y="103"/>
                          <a:pt x="65" y="103"/>
                        </a:cubicBezTo>
                        <a:cubicBezTo>
                          <a:pt x="69" y="99"/>
                          <a:pt x="69" y="99"/>
                          <a:pt x="69" y="99"/>
                        </a:cubicBezTo>
                        <a:cubicBezTo>
                          <a:pt x="73" y="103"/>
                          <a:pt x="73" y="103"/>
                          <a:pt x="73" y="103"/>
                        </a:cubicBezTo>
                        <a:close/>
                        <a:moveTo>
                          <a:pt x="72" y="64"/>
                        </a:moveTo>
                        <a:cubicBezTo>
                          <a:pt x="72" y="74"/>
                          <a:pt x="72" y="74"/>
                          <a:pt x="72" y="74"/>
                        </a:cubicBezTo>
                        <a:cubicBezTo>
                          <a:pt x="72" y="89"/>
                          <a:pt x="72" y="89"/>
                          <a:pt x="67" y="89"/>
                        </a:cubicBezTo>
                        <a:cubicBezTo>
                          <a:pt x="5" y="89"/>
                          <a:pt x="5" y="89"/>
                          <a:pt x="5" y="89"/>
                        </a:cubicBezTo>
                        <a:cubicBezTo>
                          <a:pt x="0" y="89"/>
                          <a:pt x="0" y="89"/>
                          <a:pt x="0" y="7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53"/>
                          <a:pt x="12" y="51"/>
                          <a:pt x="23" y="48"/>
                        </a:cubicBezTo>
                        <a:cubicBezTo>
                          <a:pt x="27" y="52"/>
                          <a:pt x="32" y="54"/>
                          <a:pt x="36" y="54"/>
                        </a:cubicBezTo>
                        <a:cubicBezTo>
                          <a:pt x="40" y="54"/>
                          <a:pt x="45" y="52"/>
                          <a:pt x="49" y="48"/>
                        </a:cubicBezTo>
                        <a:cubicBezTo>
                          <a:pt x="59" y="51"/>
                          <a:pt x="72" y="53"/>
                          <a:pt x="72" y="64"/>
                        </a:cubicBezTo>
                        <a:close/>
                        <a:moveTo>
                          <a:pt x="36" y="48"/>
                        </a:moveTo>
                        <a:cubicBezTo>
                          <a:pt x="42" y="48"/>
                          <a:pt x="54" y="37"/>
                          <a:pt x="54" y="24"/>
                        </a:cubicBezTo>
                        <a:cubicBezTo>
                          <a:pt x="54" y="11"/>
                          <a:pt x="49" y="0"/>
                          <a:pt x="36" y="0"/>
                        </a:cubicBezTo>
                        <a:cubicBezTo>
                          <a:pt x="23" y="0"/>
                          <a:pt x="18" y="11"/>
                          <a:pt x="18" y="24"/>
                        </a:cubicBezTo>
                        <a:cubicBezTo>
                          <a:pt x="18" y="37"/>
                          <a:pt x="30" y="48"/>
                          <a:pt x="36" y="48"/>
                        </a:cubicBezTo>
                        <a:close/>
                        <a:moveTo>
                          <a:pt x="296" y="64"/>
                        </a:moveTo>
                        <a:cubicBezTo>
                          <a:pt x="296" y="74"/>
                          <a:pt x="296" y="74"/>
                          <a:pt x="296" y="74"/>
                        </a:cubicBezTo>
                        <a:cubicBezTo>
                          <a:pt x="296" y="89"/>
                          <a:pt x="296" y="89"/>
                          <a:pt x="290" y="89"/>
                        </a:cubicBezTo>
                        <a:cubicBezTo>
                          <a:pt x="229" y="89"/>
                          <a:pt x="229" y="89"/>
                          <a:pt x="229" y="89"/>
                        </a:cubicBezTo>
                        <a:cubicBezTo>
                          <a:pt x="224" y="89"/>
                          <a:pt x="224" y="89"/>
                          <a:pt x="224" y="74"/>
                        </a:cubicBezTo>
                        <a:cubicBezTo>
                          <a:pt x="224" y="64"/>
                          <a:pt x="224" y="64"/>
                          <a:pt x="224" y="64"/>
                        </a:cubicBezTo>
                        <a:cubicBezTo>
                          <a:pt x="224" y="53"/>
                          <a:pt x="236" y="51"/>
                          <a:pt x="247" y="48"/>
                        </a:cubicBezTo>
                        <a:cubicBezTo>
                          <a:pt x="251" y="52"/>
                          <a:pt x="256" y="54"/>
                          <a:pt x="260" y="54"/>
                        </a:cubicBezTo>
                        <a:cubicBezTo>
                          <a:pt x="263" y="54"/>
                          <a:pt x="268" y="52"/>
                          <a:pt x="273" y="48"/>
                        </a:cubicBezTo>
                        <a:cubicBezTo>
                          <a:pt x="283" y="51"/>
                          <a:pt x="296" y="53"/>
                          <a:pt x="296" y="64"/>
                        </a:cubicBezTo>
                        <a:close/>
                        <a:moveTo>
                          <a:pt x="260" y="48"/>
                        </a:moveTo>
                        <a:cubicBezTo>
                          <a:pt x="266" y="48"/>
                          <a:pt x="278" y="37"/>
                          <a:pt x="278" y="24"/>
                        </a:cubicBezTo>
                        <a:cubicBezTo>
                          <a:pt x="278" y="11"/>
                          <a:pt x="273" y="0"/>
                          <a:pt x="260" y="0"/>
                        </a:cubicBezTo>
                        <a:cubicBezTo>
                          <a:pt x="246" y="0"/>
                          <a:pt x="241" y="11"/>
                          <a:pt x="241" y="24"/>
                        </a:cubicBezTo>
                        <a:cubicBezTo>
                          <a:pt x="241" y="37"/>
                          <a:pt x="254" y="48"/>
                          <a:pt x="260" y="48"/>
                        </a:cubicBezTo>
                        <a:close/>
                        <a:moveTo>
                          <a:pt x="296" y="275"/>
                        </a:moveTo>
                        <a:cubicBezTo>
                          <a:pt x="296" y="285"/>
                          <a:pt x="296" y="285"/>
                          <a:pt x="296" y="285"/>
                        </a:cubicBezTo>
                        <a:cubicBezTo>
                          <a:pt x="296" y="300"/>
                          <a:pt x="296" y="300"/>
                          <a:pt x="290" y="300"/>
                        </a:cubicBezTo>
                        <a:cubicBezTo>
                          <a:pt x="229" y="300"/>
                          <a:pt x="229" y="300"/>
                          <a:pt x="229" y="300"/>
                        </a:cubicBezTo>
                        <a:cubicBezTo>
                          <a:pt x="224" y="300"/>
                          <a:pt x="224" y="300"/>
                          <a:pt x="224" y="285"/>
                        </a:cubicBezTo>
                        <a:cubicBezTo>
                          <a:pt x="224" y="275"/>
                          <a:pt x="224" y="275"/>
                          <a:pt x="224" y="275"/>
                        </a:cubicBezTo>
                        <a:cubicBezTo>
                          <a:pt x="224" y="264"/>
                          <a:pt x="236" y="263"/>
                          <a:pt x="247" y="259"/>
                        </a:cubicBezTo>
                        <a:cubicBezTo>
                          <a:pt x="251" y="263"/>
                          <a:pt x="256" y="265"/>
                          <a:pt x="260" y="265"/>
                        </a:cubicBezTo>
                        <a:cubicBezTo>
                          <a:pt x="264" y="265"/>
                          <a:pt x="268" y="263"/>
                          <a:pt x="273" y="259"/>
                        </a:cubicBezTo>
                        <a:cubicBezTo>
                          <a:pt x="283" y="263"/>
                          <a:pt x="296" y="264"/>
                          <a:pt x="296" y="275"/>
                        </a:cubicBezTo>
                        <a:close/>
                        <a:moveTo>
                          <a:pt x="260" y="259"/>
                        </a:moveTo>
                        <a:cubicBezTo>
                          <a:pt x="266" y="259"/>
                          <a:pt x="278" y="248"/>
                          <a:pt x="278" y="235"/>
                        </a:cubicBezTo>
                        <a:cubicBezTo>
                          <a:pt x="278" y="222"/>
                          <a:pt x="273" y="211"/>
                          <a:pt x="260" y="211"/>
                        </a:cubicBezTo>
                        <a:cubicBezTo>
                          <a:pt x="246" y="211"/>
                          <a:pt x="241" y="222"/>
                          <a:pt x="241" y="235"/>
                        </a:cubicBezTo>
                        <a:cubicBezTo>
                          <a:pt x="241" y="248"/>
                          <a:pt x="254" y="259"/>
                          <a:pt x="260" y="259"/>
                        </a:cubicBezTo>
                        <a:close/>
                        <a:moveTo>
                          <a:pt x="72" y="275"/>
                        </a:moveTo>
                        <a:cubicBezTo>
                          <a:pt x="72" y="285"/>
                          <a:pt x="72" y="285"/>
                          <a:pt x="72" y="285"/>
                        </a:cubicBezTo>
                        <a:cubicBezTo>
                          <a:pt x="72" y="300"/>
                          <a:pt x="72" y="300"/>
                          <a:pt x="67" y="300"/>
                        </a:cubicBezTo>
                        <a:cubicBezTo>
                          <a:pt x="5" y="300"/>
                          <a:pt x="5" y="300"/>
                          <a:pt x="5" y="300"/>
                        </a:cubicBezTo>
                        <a:cubicBezTo>
                          <a:pt x="0" y="300"/>
                          <a:pt x="0" y="300"/>
                          <a:pt x="0" y="285"/>
                        </a:cubicBezTo>
                        <a:cubicBezTo>
                          <a:pt x="0" y="275"/>
                          <a:pt x="0" y="275"/>
                          <a:pt x="0" y="275"/>
                        </a:cubicBezTo>
                        <a:cubicBezTo>
                          <a:pt x="0" y="264"/>
                          <a:pt x="12" y="263"/>
                          <a:pt x="23" y="259"/>
                        </a:cubicBezTo>
                        <a:cubicBezTo>
                          <a:pt x="27" y="263"/>
                          <a:pt x="32" y="265"/>
                          <a:pt x="36" y="265"/>
                        </a:cubicBezTo>
                        <a:cubicBezTo>
                          <a:pt x="40" y="265"/>
                          <a:pt x="45" y="263"/>
                          <a:pt x="49" y="259"/>
                        </a:cubicBezTo>
                        <a:cubicBezTo>
                          <a:pt x="59" y="263"/>
                          <a:pt x="72" y="264"/>
                          <a:pt x="72" y="275"/>
                        </a:cubicBezTo>
                        <a:close/>
                        <a:moveTo>
                          <a:pt x="36" y="259"/>
                        </a:moveTo>
                        <a:cubicBezTo>
                          <a:pt x="42" y="259"/>
                          <a:pt x="54" y="248"/>
                          <a:pt x="54" y="235"/>
                        </a:cubicBezTo>
                        <a:cubicBezTo>
                          <a:pt x="54" y="222"/>
                          <a:pt x="49" y="211"/>
                          <a:pt x="36" y="211"/>
                        </a:cubicBezTo>
                        <a:cubicBezTo>
                          <a:pt x="23" y="211"/>
                          <a:pt x="18" y="222"/>
                          <a:pt x="18" y="235"/>
                        </a:cubicBezTo>
                        <a:cubicBezTo>
                          <a:pt x="18" y="248"/>
                          <a:pt x="30" y="259"/>
                          <a:pt x="36" y="259"/>
                        </a:cubicBezTo>
                        <a:close/>
                        <a:moveTo>
                          <a:pt x="125" y="116"/>
                        </a:moveTo>
                        <a:cubicBezTo>
                          <a:pt x="125" y="100"/>
                          <a:pt x="131" y="87"/>
                          <a:pt x="147" y="87"/>
                        </a:cubicBezTo>
                        <a:cubicBezTo>
                          <a:pt x="163" y="87"/>
                          <a:pt x="169" y="100"/>
                          <a:pt x="169" y="116"/>
                        </a:cubicBezTo>
                        <a:cubicBezTo>
                          <a:pt x="169" y="132"/>
                          <a:pt x="154" y="145"/>
                          <a:pt x="147" y="145"/>
                        </a:cubicBezTo>
                        <a:cubicBezTo>
                          <a:pt x="140" y="145"/>
                          <a:pt x="125" y="132"/>
                          <a:pt x="125" y="116"/>
                        </a:cubicBezTo>
                        <a:close/>
                        <a:moveTo>
                          <a:pt x="148" y="156"/>
                        </a:moveTo>
                        <a:cubicBezTo>
                          <a:pt x="150" y="176"/>
                          <a:pt x="150" y="176"/>
                          <a:pt x="150" y="176"/>
                        </a:cubicBezTo>
                        <a:cubicBezTo>
                          <a:pt x="153" y="168"/>
                          <a:pt x="155" y="159"/>
                          <a:pt x="159" y="151"/>
                        </a:cubicBezTo>
                        <a:cubicBezTo>
                          <a:pt x="159" y="150"/>
                          <a:pt x="159" y="150"/>
                          <a:pt x="162" y="145"/>
                        </a:cubicBezTo>
                        <a:cubicBezTo>
                          <a:pt x="174" y="149"/>
                          <a:pt x="190" y="151"/>
                          <a:pt x="190" y="164"/>
                        </a:cubicBezTo>
                        <a:cubicBezTo>
                          <a:pt x="190" y="176"/>
                          <a:pt x="190" y="176"/>
                          <a:pt x="190" y="176"/>
                        </a:cubicBezTo>
                        <a:cubicBezTo>
                          <a:pt x="190" y="194"/>
                          <a:pt x="190" y="194"/>
                          <a:pt x="183" y="194"/>
                        </a:cubicBezTo>
                        <a:cubicBezTo>
                          <a:pt x="110" y="194"/>
                          <a:pt x="110" y="194"/>
                          <a:pt x="110" y="194"/>
                        </a:cubicBezTo>
                        <a:cubicBezTo>
                          <a:pt x="104" y="194"/>
                          <a:pt x="104" y="194"/>
                          <a:pt x="104" y="176"/>
                        </a:cubicBezTo>
                        <a:cubicBezTo>
                          <a:pt x="104" y="164"/>
                          <a:pt x="104" y="164"/>
                          <a:pt x="104" y="164"/>
                        </a:cubicBezTo>
                        <a:cubicBezTo>
                          <a:pt x="104" y="151"/>
                          <a:pt x="118" y="149"/>
                          <a:pt x="131" y="145"/>
                        </a:cubicBezTo>
                        <a:cubicBezTo>
                          <a:pt x="134" y="150"/>
                          <a:pt x="134" y="150"/>
                          <a:pt x="135" y="151"/>
                        </a:cubicBezTo>
                        <a:cubicBezTo>
                          <a:pt x="138" y="159"/>
                          <a:pt x="141" y="168"/>
                          <a:pt x="143" y="176"/>
                        </a:cubicBezTo>
                        <a:cubicBezTo>
                          <a:pt x="145" y="156"/>
                          <a:pt x="145" y="156"/>
                          <a:pt x="145" y="156"/>
                        </a:cubicBezTo>
                        <a:cubicBezTo>
                          <a:pt x="145" y="155"/>
                          <a:pt x="145" y="155"/>
                          <a:pt x="145" y="155"/>
                        </a:cubicBezTo>
                        <a:cubicBezTo>
                          <a:pt x="141" y="149"/>
                          <a:pt x="141" y="149"/>
                          <a:pt x="141" y="149"/>
                        </a:cubicBezTo>
                        <a:cubicBezTo>
                          <a:pt x="144" y="150"/>
                          <a:pt x="144" y="150"/>
                          <a:pt x="144" y="150"/>
                        </a:cubicBezTo>
                        <a:cubicBezTo>
                          <a:pt x="145" y="150"/>
                          <a:pt x="145" y="150"/>
                          <a:pt x="146" y="150"/>
                        </a:cubicBezTo>
                        <a:cubicBezTo>
                          <a:pt x="146" y="150"/>
                          <a:pt x="146" y="150"/>
                          <a:pt x="147" y="150"/>
                        </a:cubicBezTo>
                        <a:cubicBezTo>
                          <a:pt x="147" y="150"/>
                          <a:pt x="147" y="150"/>
                          <a:pt x="147" y="150"/>
                        </a:cubicBezTo>
                        <a:cubicBezTo>
                          <a:pt x="149" y="150"/>
                          <a:pt x="149" y="150"/>
                          <a:pt x="149" y="150"/>
                        </a:cubicBezTo>
                        <a:cubicBezTo>
                          <a:pt x="152" y="149"/>
                          <a:pt x="152" y="149"/>
                          <a:pt x="152" y="149"/>
                        </a:cubicBezTo>
                        <a:cubicBezTo>
                          <a:pt x="149" y="155"/>
                          <a:pt x="149" y="155"/>
                          <a:pt x="149" y="155"/>
                        </a:cubicBezTo>
                        <a:lnTo>
                          <a:pt x="148" y="156"/>
                        </a:lnTo>
                        <a:close/>
                      </a:path>
                    </a:pathLst>
                  </a:custGeom>
                  <a:solidFill>
                    <a:srgbClr val="00AEEF"/>
                  </a:solidFill>
                  <a:ln>
                    <a:noFill/>
                  </a:ln>
                </p:spPr>
                <p:txBody>
                  <a:bodyPr vert="horz" wrap="square" lIns="82281" tIns="41141" rIns="82281" bIns="4114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21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FF37D0DD-4EB4-4417-BB62-8CF56FACA7B2}"/>
                      </a:ext>
                    </a:extLst>
                  </p:cNvPr>
                  <p:cNvGrpSpPr/>
                  <p:nvPr/>
                </p:nvGrpSpPr>
                <p:grpSpPr bwMode="black">
                  <a:xfrm>
                    <a:off x="11219668" y="2560324"/>
                    <a:ext cx="320039" cy="640081"/>
                    <a:chOff x="8920162" y="3943878"/>
                    <a:chExt cx="419101" cy="889001"/>
                  </a:xfrm>
                  <a:solidFill>
                    <a:srgbClr val="00AEEF"/>
                  </a:solidFill>
                </p:grpSpPr>
                <p:sp>
                  <p:nvSpPr>
                    <p:cNvPr id="657" name="Oval 16">
                      <a:extLst>
                        <a:ext uri="{FF2B5EF4-FFF2-40B4-BE49-F238E27FC236}">
                          <a16:creationId xmlns:a16="http://schemas.microsoft.com/office/drawing/2014/main" id="{F09CD3CF-B449-402D-B9A7-849B581BBF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black">
                    <a:xfrm>
                      <a:off x="9148762" y="3943878"/>
                      <a:ext cx="149225" cy="146050"/>
                    </a:xfrm>
                    <a:prstGeom prst="ellipse">
                      <a:avLst/>
                    </a:pr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7">
                      <a:extLst>
                        <a:ext uri="{FF2B5EF4-FFF2-40B4-BE49-F238E27FC236}">
                          <a16:creationId xmlns:a16="http://schemas.microsoft.com/office/drawing/2014/main" id="{DC9B8050-0B81-436F-B540-A74C4BAEE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9017000" y="4123266"/>
                      <a:ext cx="322263" cy="709613"/>
                    </a:xfrm>
                    <a:custGeom>
                      <a:avLst/>
                      <a:gdLst>
                        <a:gd name="T0" fmla="*/ 76 w 86"/>
                        <a:gd name="T1" fmla="*/ 0 h 189"/>
                        <a:gd name="T2" fmla="*/ 80 w 86"/>
                        <a:gd name="T3" fmla="*/ 3 h 189"/>
                        <a:gd name="T4" fmla="*/ 83 w 86"/>
                        <a:gd name="T5" fmla="*/ 11 h 189"/>
                        <a:gd name="T6" fmla="*/ 78 w 86"/>
                        <a:gd name="T7" fmla="*/ 21 h 189"/>
                        <a:gd name="T8" fmla="*/ 44 w 86"/>
                        <a:gd name="T9" fmla="*/ 47 h 189"/>
                        <a:gd name="T10" fmla="*/ 39 w 86"/>
                        <a:gd name="T11" fmla="*/ 50 h 189"/>
                        <a:gd name="T12" fmla="*/ 39 w 86"/>
                        <a:gd name="T13" fmla="*/ 81 h 189"/>
                        <a:gd name="T14" fmla="*/ 2 w 86"/>
                        <a:gd name="T15" fmla="*/ 173 h 189"/>
                        <a:gd name="T16" fmla="*/ 9 w 86"/>
                        <a:gd name="T17" fmla="*/ 188 h 189"/>
                        <a:gd name="T18" fmla="*/ 13 w 86"/>
                        <a:gd name="T19" fmla="*/ 189 h 189"/>
                        <a:gd name="T20" fmla="*/ 24 w 86"/>
                        <a:gd name="T21" fmla="*/ 181 h 189"/>
                        <a:gd name="T22" fmla="*/ 63 w 86"/>
                        <a:gd name="T23" fmla="*/ 83 h 189"/>
                        <a:gd name="T24" fmla="*/ 63 w 86"/>
                        <a:gd name="T25" fmla="*/ 177 h 189"/>
                        <a:gd name="T26" fmla="*/ 74 w 86"/>
                        <a:gd name="T27" fmla="*/ 189 h 189"/>
                        <a:gd name="T28" fmla="*/ 86 w 86"/>
                        <a:gd name="T29" fmla="*/ 177 h 189"/>
                        <a:gd name="T30" fmla="*/ 86 w 86"/>
                        <a:gd name="T31" fmla="*/ 72 h 189"/>
                        <a:gd name="T32" fmla="*/ 86 w 86"/>
                        <a:gd name="T33" fmla="*/ 17 h 189"/>
                        <a:gd name="T34" fmla="*/ 76 w 86"/>
                        <a:gd name="T35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86" h="189">
                          <a:moveTo>
                            <a:pt x="76" y="0"/>
                          </a:moveTo>
                          <a:cubicBezTo>
                            <a:pt x="78" y="1"/>
                            <a:pt x="79" y="2"/>
                            <a:pt x="80" y="3"/>
                          </a:cubicBezTo>
                          <a:cubicBezTo>
                            <a:pt x="82" y="6"/>
                            <a:pt x="83" y="8"/>
                            <a:pt x="83" y="11"/>
                          </a:cubicBezTo>
                          <a:cubicBezTo>
                            <a:pt x="83" y="15"/>
                            <a:pt x="81" y="18"/>
                            <a:pt x="78" y="21"/>
                          </a:cubicBezTo>
                          <a:cubicBezTo>
                            <a:pt x="44" y="47"/>
                            <a:pt x="44" y="47"/>
                            <a:pt x="44" y="47"/>
                          </a:cubicBezTo>
                          <a:cubicBezTo>
                            <a:pt x="42" y="49"/>
                            <a:pt x="40" y="49"/>
                            <a:pt x="39" y="50"/>
                          </a:cubicBezTo>
                          <a:cubicBezTo>
                            <a:pt x="39" y="81"/>
                            <a:pt x="39" y="81"/>
                            <a:pt x="39" y="81"/>
                          </a:cubicBezTo>
                          <a:cubicBezTo>
                            <a:pt x="2" y="173"/>
                            <a:pt x="2" y="173"/>
                            <a:pt x="2" y="173"/>
                          </a:cubicBezTo>
                          <a:cubicBezTo>
                            <a:pt x="0" y="179"/>
                            <a:pt x="3" y="186"/>
                            <a:pt x="9" y="188"/>
                          </a:cubicBezTo>
                          <a:cubicBezTo>
                            <a:pt x="10" y="189"/>
                            <a:pt x="12" y="189"/>
                            <a:pt x="13" y="189"/>
                          </a:cubicBezTo>
                          <a:cubicBezTo>
                            <a:pt x="18" y="189"/>
                            <a:pt x="22" y="186"/>
                            <a:pt x="24" y="181"/>
                          </a:cubicBezTo>
                          <a:cubicBezTo>
                            <a:pt x="63" y="83"/>
                            <a:pt x="63" y="83"/>
                            <a:pt x="63" y="83"/>
                          </a:cubicBezTo>
                          <a:cubicBezTo>
                            <a:pt x="63" y="177"/>
                            <a:pt x="63" y="177"/>
                            <a:pt x="63" y="177"/>
                          </a:cubicBezTo>
                          <a:cubicBezTo>
                            <a:pt x="63" y="184"/>
                            <a:pt x="68" y="189"/>
                            <a:pt x="74" y="189"/>
                          </a:cubicBezTo>
                          <a:cubicBezTo>
                            <a:pt x="81" y="189"/>
                            <a:pt x="86" y="184"/>
                            <a:pt x="86" y="177"/>
                          </a:cubicBezTo>
                          <a:cubicBezTo>
                            <a:pt x="86" y="72"/>
                            <a:pt x="86" y="72"/>
                            <a:pt x="86" y="72"/>
                          </a:cubicBezTo>
                          <a:cubicBezTo>
                            <a:pt x="86" y="17"/>
                            <a:pt x="86" y="17"/>
                            <a:pt x="86" y="17"/>
                          </a:cubicBezTo>
                          <a:cubicBezTo>
                            <a:pt x="86" y="8"/>
                            <a:pt x="83" y="2"/>
                            <a:pt x="76" y="0"/>
                          </a:cubicBezTo>
                          <a:close/>
                        </a:path>
                      </a:pathLst>
                    </a:custGeom>
                    <a:solidFill>
                      <a:srgbClr val="00AE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8">
                      <a:extLst>
                        <a:ext uri="{FF2B5EF4-FFF2-40B4-BE49-F238E27FC236}">
                          <a16:creationId xmlns:a16="http://schemas.microsoft.com/office/drawing/2014/main" id="{048BC60D-425C-4135-AB00-F594ADF4EB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9051925" y="4089928"/>
                      <a:ext cx="265113" cy="206375"/>
                    </a:xfrm>
                    <a:custGeom>
                      <a:avLst/>
                      <a:gdLst>
                        <a:gd name="T0" fmla="*/ 30 w 71"/>
                        <a:gd name="T1" fmla="*/ 33 h 55"/>
                        <a:gd name="T2" fmla="*/ 18 w 71"/>
                        <a:gd name="T3" fmla="*/ 6 h 55"/>
                        <a:gd name="T4" fmla="*/ 6 w 71"/>
                        <a:gd name="T5" fmla="*/ 2 h 55"/>
                        <a:gd name="T6" fmla="*/ 2 w 71"/>
                        <a:gd name="T7" fmla="*/ 14 h 55"/>
                        <a:gd name="T8" fmla="*/ 20 w 71"/>
                        <a:gd name="T9" fmla="*/ 50 h 55"/>
                        <a:gd name="T10" fmla="*/ 25 w 71"/>
                        <a:gd name="T11" fmla="*/ 55 h 55"/>
                        <a:gd name="T12" fmla="*/ 27 w 71"/>
                        <a:gd name="T13" fmla="*/ 55 h 55"/>
                        <a:gd name="T14" fmla="*/ 33 w 71"/>
                        <a:gd name="T15" fmla="*/ 53 h 55"/>
                        <a:gd name="T16" fmla="*/ 67 w 71"/>
                        <a:gd name="T17" fmla="*/ 27 h 55"/>
                        <a:gd name="T18" fmla="*/ 69 w 71"/>
                        <a:gd name="T19" fmla="*/ 15 h 55"/>
                        <a:gd name="T20" fmla="*/ 56 w 71"/>
                        <a:gd name="T21" fmla="*/ 13 h 55"/>
                        <a:gd name="T22" fmla="*/ 30 w 71"/>
                        <a:gd name="T23" fmla="*/ 33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1" h="55">
                          <a:moveTo>
                            <a:pt x="30" y="33"/>
                          </a:moveTo>
                          <a:cubicBezTo>
                            <a:pt x="18" y="6"/>
                            <a:pt x="18" y="6"/>
                            <a:pt x="18" y="6"/>
                          </a:cubicBezTo>
                          <a:cubicBezTo>
                            <a:pt x="16" y="2"/>
                            <a:pt x="10" y="0"/>
                            <a:pt x="6" y="2"/>
                          </a:cubicBezTo>
                          <a:cubicBezTo>
                            <a:pt x="2" y="4"/>
                            <a:pt x="0" y="10"/>
                            <a:pt x="2" y="14"/>
                          </a:cubicBezTo>
                          <a:cubicBezTo>
                            <a:pt x="20" y="50"/>
                            <a:pt x="20" y="50"/>
                            <a:pt x="20" y="50"/>
                          </a:cubicBezTo>
                          <a:cubicBezTo>
                            <a:pt x="21" y="53"/>
                            <a:pt x="23" y="54"/>
                            <a:pt x="25" y="55"/>
                          </a:cubicBezTo>
                          <a:cubicBezTo>
                            <a:pt x="26" y="55"/>
                            <a:pt x="27" y="55"/>
                            <a:pt x="27" y="55"/>
                          </a:cubicBezTo>
                          <a:cubicBezTo>
                            <a:pt x="29" y="55"/>
                            <a:pt x="31" y="55"/>
                            <a:pt x="33" y="53"/>
                          </a:cubicBezTo>
                          <a:cubicBezTo>
                            <a:pt x="67" y="27"/>
                            <a:pt x="67" y="27"/>
                            <a:pt x="67" y="27"/>
                          </a:cubicBezTo>
                          <a:cubicBezTo>
                            <a:pt x="71" y="24"/>
                            <a:pt x="71" y="18"/>
                            <a:pt x="69" y="15"/>
                          </a:cubicBezTo>
                          <a:cubicBezTo>
                            <a:pt x="66" y="11"/>
                            <a:pt x="60" y="10"/>
                            <a:pt x="56" y="13"/>
                          </a:cubicBezTo>
                          <a:lnTo>
                            <a:pt x="30" y="33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">
                      <a:extLst>
                        <a:ext uri="{FF2B5EF4-FFF2-40B4-BE49-F238E27FC236}">
                          <a16:creationId xmlns:a16="http://schemas.microsoft.com/office/drawing/2014/main" id="{1AA14E5C-5AE7-454F-8BCB-2B40997C22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8953500" y="3958166"/>
                      <a:ext cx="90488" cy="165100"/>
                    </a:xfrm>
                    <a:custGeom>
                      <a:avLst/>
                      <a:gdLst>
                        <a:gd name="T0" fmla="*/ 24 w 24"/>
                        <a:gd name="T1" fmla="*/ 27 h 44"/>
                        <a:gd name="T2" fmla="*/ 24 w 24"/>
                        <a:gd name="T3" fmla="*/ 17 h 44"/>
                        <a:gd name="T4" fmla="*/ 24 w 24"/>
                        <a:gd name="T5" fmla="*/ 16 h 44"/>
                        <a:gd name="T6" fmla="*/ 0 w 24"/>
                        <a:gd name="T7" fmla="*/ 0 h 44"/>
                        <a:gd name="T8" fmla="*/ 0 w 24"/>
                        <a:gd name="T9" fmla="*/ 44 h 44"/>
                        <a:gd name="T10" fmla="*/ 24 w 24"/>
                        <a:gd name="T11" fmla="*/ 28 h 44"/>
                        <a:gd name="T12" fmla="*/ 24 w 24"/>
                        <a:gd name="T13" fmla="*/ 27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" h="44">
                          <a:moveTo>
                            <a:pt x="24" y="27"/>
                          </a:moveTo>
                          <a:cubicBezTo>
                            <a:pt x="24" y="17"/>
                            <a:pt x="24" y="17"/>
                            <a:pt x="24" y="17"/>
                          </a:cubicBezTo>
                          <a:cubicBezTo>
                            <a:pt x="24" y="16"/>
                            <a:pt x="24" y="16"/>
                            <a:pt x="24" y="16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44"/>
                            <a:pt x="0" y="44"/>
                            <a:pt x="0" y="44"/>
                          </a:cubicBezTo>
                          <a:cubicBezTo>
                            <a:pt x="24" y="28"/>
                            <a:pt x="24" y="28"/>
                            <a:pt x="24" y="28"/>
                          </a:cubicBezTo>
                          <a:cubicBezTo>
                            <a:pt x="24" y="27"/>
                            <a:pt x="24" y="27"/>
                            <a:pt x="24" y="27"/>
                          </a:cubicBezTo>
                          <a:close/>
                        </a:path>
                      </a:pathLst>
                    </a:custGeom>
                    <a:solidFill>
                      <a:srgbClr val="8CC6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1" name="Freeform 20">
                      <a:extLst>
                        <a:ext uri="{FF2B5EF4-FFF2-40B4-BE49-F238E27FC236}">
                          <a16:creationId xmlns:a16="http://schemas.microsoft.com/office/drawing/2014/main" id="{7EB6115F-AC6F-4B9A-982C-9A24B9AE0F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9055100" y="4010553"/>
                      <a:ext cx="68263" cy="60325"/>
                    </a:xfrm>
                    <a:custGeom>
                      <a:avLst/>
                      <a:gdLst>
                        <a:gd name="T0" fmla="*/ 3 w 18"/>
                        <a:gd name="T1" fmla="*/ 16 h 16"/>
                        <a:gd name="T2" fmla="*/ 15 w 18"/>
                        <a:gd name="T3" fmla="*/ 16 h 16"/>
                        <a:gd name="T4" fmla="*/ 18 w 18"/>
                        <a:gd name="T5" fmla="*/ 13 h 16"/>
                        <a:gd name="T6" fmla="*/ 18 w 18"/>
                        <a:gd name="T7" fmla="*/ 3 h 16"/>
                        <a:gd name="T8" fmla="*/ 15 w 18"/>
                        <a:gd name="T9" fmla="*/ 0 h 16"/>
                        <a:gd name="T10" fmla="*/ 3 w 18"/>
                        <a:gd name="T11" fmla="*/ 0 h 16"/>
                        <a:gd name="T12" fmla="*/ 0 w 18"/>
                        <a:gd name="T13" fmla="*/ 3 h 16"/>
                        <a:gd name="T14" fmla="*/ 0 w 18"/>
                        <a:gd name="T15" fmla="*/ 13 h 16"/>
                        <a:gd name="T16" fmla="*/ 3 w 18"/>
                        <a:gd name="T17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8" h="16">
                          <a:moveTo>
                            <a:pt x="3" y="16"/>
                          </a:moveTo>
                          <a:cubicBezTo>
                            <a:pt x="15" y="16"/>
                            <a:pt x="15" y="16"/>
                            <a:pt x="15" y="16"/>
                          </a:cubicBezTo>
                          <a:cubicBezTo>
                            <a:pt x="17" y="16"/>
                            <a:pt x="18" y="15"/>
                            <a:pt x="18" y="13"/>
                          </a:cubicBezTo>
                          <a:cubicBezTo>
                            <a:pt x="18" y="3"/>
                            <a:pt x="18" y="3"/>
                            <a:pt x="18" y="3"/>
                          </a:cubicBezTo>
                          <a:cubicBezTo>
                            <a:pt x="18" y="1"/>
                            <a:pt x="17" y="0"/>
                            <a:pt x="15" y="0"/>
                          </a:cubicBezTo>
                          <a:cubicBezTo>
                            <a:pt x="3" y="0"/>
                            <a:pt x="3" y="0"/>
                            <a:pt x="3" y="0"/>
                          </a:cubicBezTo>
                          <a:cubicBezTo>
                            <a:pt x="1" y="0"/>
                            <a:pt x="0" y="1"/>
                            <a:pt x="0" y="3"/>
                          </a:cubicBez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0" y="15"/>
                            <a:pt x="1" y="16"/>
                            <a:pt x="3" y="1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2" name="Freeform 21">
                      <a:extLst>
                        <a:ext uri="{FF2B5EF4-FFF2-40B4-BE49-F238E27FC236}">
                          <a16:creationId xmlns:a16="http://schemas.microsoft.com/office/drawing/2014/main" id="{8DD86A2D-DB5F-40E1-8460-8804FF25C1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black">
                    <a:xfrm>
                      <a:off x="8920162" y="3943878"/>
                      <a:ext cx="19050" cy="195263"/>
                    </a:xfrm>
                    <a:custGeom>
                      <a:avLst/>
                      <a:gdLst>
                        <a:gd name="T0" fmla="*/ 3 w 5"/>
                        <a:gd name="T1" fmla="*/ 0 h 52"/>
                        <a:gd name="T2" fmla="*/ 2 w 5"/>
                        <a:gd name="T3" fmla="*/ 0 h 52"/>
                        <a:gd name="T4" fmla="*/ 0 w 5"/>
                        <a:gd name="T5" fmla="*/ 2 h 52"/>
                        <a:gd name="T6" fmla="*/ 0 w 5"/>
                        <a:gd name="T7" fmla="*/ 50 h 52"/>
                        <a:gd name="T8" fmla="*/ 2 w 5"/>
                        <a:gd name="T9" fmla="*/ 52 h 52"/>
                        <a:gd name="T10" fmla="*/ 3 w 5"/>
                        <a:gd name="T11" fmla="*/ 52 h 52"/>
                        <a:gd name="T12" fmla="*/ 5 w 5"/>
                        <a:gd name="T13" fmla="*/ 50 h 52"/>
                        <a:gd name="T14" fmla="*/ 5 w 5"/>
                        <a:gd name="T15" fmla="*/ 2 h 52"/>
                        <a:gd name="T16" fmla="*/ 3 w 5"/>
                        <a:gd name="T17" fmla="*/ 0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" h="52">
                          <a:moveTo>
                            <a:pt x="3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51"/>
                            <a:pt x="1" y="52"/>
                            <a:pt x="2" y="52"/>
                          </a:cubicBezTo>
                          <a:cubicBezTo>
                            <a:pt x="3" y="52"/>
                            <a:pt x="3" y="52"/>
                            <a:pt x="3" y="52"/>
                          </a:cubicBezTo>
                          <a:cubicBezTo>
                            <a:pt x="4" y="52"/>
                            <a:pt x="5" y="51"/>
                            <a:pt x="5" y="50"/>
                          </a:cubicBezTo>
                          <a:cubicBezTo>
                            <a:pt x="5" y="2"/>
                            <a:pt x="5" y="2"/>
                            <a:pt x="5" y="2"/>
                          </a:cubicBezTo>
                          <a:cubicBezTo>
                            <a:pt x="5" y="1"/>
                            <a:pt x="4" y="0"/>
                            <a:pt x="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4" tIns="45706" rIns="91414" bIns="45706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8962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651" name="Elbow Connector 127">
                  <a:extLst>
                    <a:ext uri="{FF2B5EF4-FFF2-40B4-BE49-F238E27FC236}">
                      <a16:creationId xmlns:a16="http://schemas.microsoft.com/office/drawing/2014/main" id="{5AB22098-EA30-45DD-A415-05C8B572F725}"/>
                    </a:ext>
                  </a:extLst>
                </p:cNvPr>
                <p:cNvCxnSpPr/>
                <p:nvPr/>
              </p:nvCxnSpPr>
              <p:spPr>
                <a:xfrm flipV="1">
                  <a:off x="10424160" y="2240280"/>
                  <a:ext cx="548640" cy="118872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 algn="ctr">
                  <a:solidFill>
                    <a:srgbClr val="008272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652" name="Elbow Connector 138">
                  <a:extLst>
                    <a:ext uri="{FF2B5EF4-FFF2-40B4-BE49-F238E27FC236}">
                      <a16:creationId xmlns:a16="http://schemas.microsoft.com/office/drawing/2014/main" id="{6EB8A429-1276-4CDC-A079-C1FCAC3D28EF}"/>
                    </a:ext>
                  </a:extLst>
                </p:cNvPr>
                <p:cNvCxnSpPr/>
                <p:nvPr/>
              </p:nvCxnSpPr>
              <p:spPr>
                <a:xfrm>
                  <a:off x="10424160" y="3657600"/>
                  <a:ext cx="548640" cy="1191849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rgbClr val="008272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1E52D500-4F40-4269-A478-5BE583590CB2}"/>
                  </a:ext>
                </a:extLst>
              </p:cNvPr>
              <p:cNvSpPr/>
              <p:nvPr/>
            </p:nvSpPr>
            <p:spPr>
              <a:xfrm>
                <a:off x="10698369" y="5541383"/>
                <a:ext cx="1283564" cy="39439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AEE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" panose="020B0502040204020203" pitchFamily="34" charset="0"/>
                  </a:rPr>
                  <a:t>Business Roles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FD5118F8-A718-4806-8391-B6D3180435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63437" y="3168458"/>
              <a:ext cx="1463036" cy="1185360"/>
              <a:chOff x="1068190" y="2177724"/>
              <a:chExt cx="1867130" cy="1512754"/>
            </a:xfrm>
          </p:grpSpPr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5C924BD5-7682-48A2-B2FF-22C6AC4CDF09}"/>
                  </a:ext>
                </a:extLst>
              </p:cNvPr>
              <p:cNvGrpSpPr/>
              <p:nvPr/>
            </p:nvGrpSpPr>
            <p:grpSpPr>
              <a:xfrm>
                <a:off x="1195713" y="2242983"/>
                <a:ext cx="268860" cy="231182"/>
                <a:chOff x="4554083" y="1519271"/>
                <a:chExt cx="494538" cy="425237"/>
              </a:xfrm>
            </p:grpSpPr>
            <p:sp>
              <p:nvSpPr>
                <p:cNvPr id="632" name="Freeform 76">
                  <a:extLst>
                    <a:ext uri="{FF2B5EF4-FFF2-40B4-BE49-F238E27FC236}">
                      <a16:creationId xmlns:a16="http://schemas.microsoft.com/office/drawing/2014/main" id="{923B5FB5-9DA3-4F57-B6AB-641DE6EBE0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9974" y="1519271"/>
                  <a:ext cx="35756" cy="79458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77">
                  <a:extLst>
                    <a:ext uri="{FF2B5EF4-FFF2-40B4-BE49-F238E27FC236}">
                      <a16:creationId xmlns:a16="http://schemas.microsoft.com/office/drawing/2014/main" id="{F9B8D094-E4C6-4779-959C-B83321E29E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7019" y="1519271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78">
                  <a:extLst>
                    <a:ext uri="{FF2B5EF4-FFF2-40B4-BE49-F238E27FC236}">
                      <a16:creationId xmlns:a16="http://schemas.microsoft.com/office/drawing/2014/main" id="{79956C45-1EC3-4A0E-B60F-DF9D1395B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1962" y="1519271"/>
                  <a:ext cx="33769" cy="79458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79">
                  <a:extLst>
                    <a:ext uri="{FF2B5EF4-FFF2-40B4-BE49-F238E27FC236}">
                      <a16:creationId xmlns:a16="http://schemas.microsoft.com/office/drawing/2014/main" id="{39A04386-2852-4D31-8F2E-92A6E2B736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6973" y="1519271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80">
                  <a:extLst>
                    <a:ext uri="{FF2B5EF4-FFF2-40B4-BE49-F238E27FC236}">
                      <a16:creationId xmlns:a16="http://schemas.microsoft.com/office/drawing/2014/main" id="{57AAF8E9-E752-4B9F-8FDE-E7D824278F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54083" y="1689281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6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80 h 82"/>
                    <a:gd name="T24" fmla="*/ 22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8 w 52"/>
                    <a:gd name="T31" fmla="*/ 80 h 82"/>
                    <a:gd name="T32" fmla="*/ 42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6 w 52"/>
                    <a:gd name="T51" fmla="*/ 8 h 82"/>
                    <a:gd name="T52" fmla="*/ 46 w 52"/>
                    <a:gd name="T53" fmla="*/ 8 h 82"/>
                    <a:gd name="T54" fmla="*/ 42 w 52"/>
                    <a:gd name="T55" fmla="*/ 4 h 82"/>
                    <a:gd name="T56" fmla="*/ 38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6 w 52"/>
                    <a:gd name="T77" fmla="*/ 22 h 82"/>
                    <a:gd name="T78" fmla="*/ 36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6 w 52"/>
                    <a:gd name="T85" fmla="*/ 60 h 82"/>
                    <a:gd name="T86" fmla="*/ 36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6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80"/>
                      </a:lnTo>
                      <a:lnTo>
                        <a:pt x="22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8" y="80"/>
                      </a:lnTo>
                      <a:lnTo>
                        <a:pt x="42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4"/>
                      </a:lnTo>
                      <a:lnTo>
                        <a:pt x="38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6" y="22"/>
                      </a:lnTo>
                      <a:lnTo>
                        <a:pt x="36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6" y="60"/>
                      </a:lnTo>
                      <a:lnTo>
                        <a:pt x="36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81">
                  <a:extLst>
                    <a:ext uri="{FF2B5EF4-FFF2-40B4-BE49-F238E27FC236}">
                      <a16:creationId xmlns:a16="http://schemas.microsoft.com/office/drawing/2014/main" id="{5C8201A2-1621-49B1-8479-D06EFEC70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9027" y="1689281"/>
                  <a:ext cx="33769" cy="79458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8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30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82">
                  <a:extLst>
                    <a:ext uri="{FF2B5EF4-FFF2-40B4-BE49-F238E27FC236}">
                      <a16:creationId xmlns:a16="http://schemas.microsoft.com/office/drawing/2014/main" id="{FF1AB092-B856-494A-943C-4589870213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4038" y="1689281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8 h 82"/>
                    <a:gd name="T16" fmla="*/ 6 w 52"/>
                    <a:gd name="T17" fmla="*/ 72 h 82"/>
                    <a:gd name="T18" fmla="*/ 6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80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4 h 82"/>
                    <a:gd name="T36" fmla="*/ 44 w 52"/>
                    <a:gd name="T37" fmla="*/ 74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0 w 52"/>
                    <a:gd name="T73" fmla="*/ 14 h 82"/>
                    <a:gd name="T74" fmla="*/ 30 w 52"/>
                    <a:gd name="T75" fmla="*/ 14 h 82"/>
                    <a:gd name="T76" fmla="*/ 34 w 52"/>
                    <a:gd name="T77" fmla="*/ 22 h 82"/>
                    <a:gd name="T78" fmla="*/ 34 w 52"/>
                    <a:gd name="T79" fmla="*/ 22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0 w 52"/>
                    <a:gd name="T89" fmla="*/ 66 h 82"/>
                    <a:gd name="T90" fmla="*/ 30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0 w 52"/>
                    <a:gd name="T97" fmla="*/ 66 h 82"/>
                    <a:gd name="T98" fmla="*/ 20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0 w 52"/>
                    <a:gd name="T113" fmla="*/ 14 h 82"/>
                    <a:gd name="T114" fmla="*/ 20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0 w 52"/>
                    <a:gd name="T121" fmla="*/ 14 h 82"/>
                    <a:gd name="T122" fmla="*/ 30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8"/>
                      </a:lnTo>
                      <a:lnTo>
                        <a:pt x="6" y="72"/>
                      </a:lnTo>
                      <a:lnTo>
                        <a:pt x="6" y="72"/>
                      </a:lnTo>
                      <a:lnTo>
                        <a:pt x="10" y="76"/>
                      </a:lnTo>
                      <a:lnTo>
                        <a:pt x="16" y="80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4"/>
                      </a:lnTo>
                      <a:lnTo>
                        <a:pt x="44" y="74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34" y="22"/>
                      </a:lnTo>
                      <a:lnTo>
                        <a:pt x="34" y="22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0" y="66"/>
                      </a:lnTo>
                      <a:lnTo>
                        <a:pt x="30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0" y="66"/>
                      </a:lnTo>
                      <a:lnTo>
                        <a:pt x="20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83">
                  <a:extLst>
                    <a:ext uri="{FF2B5EF4-FFF2-40B4-BE49-F238E27FC236}">
                      <a16:creationId xmlns:a16="http://schemas.microsoft.com/office/drawing/2014/main" id="{3DC94767-9FE1-49E2-BA44-229DCBBFC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994" y="1689281"/>
                  <a:ext cx="35756" cy="79458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6 w 36"/>
                    <a:gd name="T13" fmla="*/ 18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30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6" y="18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30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84">
                  <a:extLst>
                    <a:ext uri="{FF2B5EF4-FFF2-40B4-BE49-F238E27FC236}">
                      <a16:creationId xmlns:a16="http://schemas.microsoft.com/office/drawing/2014/main" id="{05B97B44-CE08-418C-996C-6B6CDE1FE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9974" y="1863063"/>
                  <a:ext cx="35756" cy="79458"/>
                </a:xfrm>
                <a:custGeom>
                  <a:avLst/>
                  <a:gdLst>
                    <a:gd name="T0" fmla="*/ 36 w 36"/>
                    <a:gd name="T1" fmla="*/ 0 h 80"/>
                    <a:gd name="T2" fmla="*/ 24 w 36"/>
                    <a:gd name="T3" fmla="*/ 0 h 80"/>
                    <a:gd name="T4" fmla="*/ 24 w 36"/>
                    <a:gd name="T5" fmla="*/ 0 h 80"/>
                    <a:gd name="T6" fmla="*/ 20 w 36"/>
                    <a:gd name="T7" fmla="*/ 6 h 80"/>
                    <a:gd name="T8" fmla="*/ 14 w 36"/>
                    <a:gd name="T9" fmla="*/ 12 h 80"/>
                    <a:gd name="T10" fmla="*/ 14 w 36"/>
                    <a:gd name="T11" fmla="*/ 12 h 80"/>
                    <a:gd name="T12" fmla="*/ 8 w 36"/>
                    <a:gd name="T13" fmla="*/ 16 h 80"/>
                    <a:gd name="T14" fmla="*/ 0 w 36"/>
                    <a:gd name="T15" fmla="*/ 20 h 80"/>
                    <a:gd name="T16" fmla="*/ 0 w 36"/>
                    <a:gd name="T17" fmla="*/ 34 h 80"/>
                    <a:gd name="T18" fmla="*/ 0 w 36"/>
                    <a:gd name="T19" fmla="*/ 34 h 80"/>
                    <a:gd name="T20" fmla="*/ 12 w 36"/>
                    <a:gd name="T21" fmla="*/ 28 h 80"/>
                    <a:gd name="T22" fmla="*/ 20 w 36"/>
                    <a:gd name="T23" fmla="*/ 22 h 80"/>
                    <a:gd name="T24" fmla="*/ 20 w 36"/>
                    <a:gd name="T25" fmla="*/ 80 h 80"/>
                    <a:gd name="T26" fmla="*/ 36 w 36"/>
                    <a:gd name="T27" fmla="*/ 80 h 80"/>
                    <a:gd name="T28" fmla="*/ 36 w 36"/>
                    <a:gd name="T29" fmla="*/ 0 h 80"/>
                    <a:gd name="T30" fmla="*/ 36 w 36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80">
                      <a:moveTo>
                        <a:pt x="36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0" y="6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8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2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6" y="80"/>
                      </a:lnTo>
                      <a:lnTo>
                        <a:pt x="3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85">
                  <a:extLst>
                    <a:ext uri="{FF2B5EF4-FFF2-40B4-BE49-F238E27FC236}">
                      <a16:creationId xmlns:a16="http://schemas.microsoft.com/office/drawing/2014/main" id="{81C455FF-5CD0-4225-883F-45E157CAA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7019" y="1863063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0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0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86">
                  <a:extLst>
                    <a:ext uri="{FF2B5EF4-FFF2-40B4-BE49-F238E27FC236}">
                      <a16:creationId xmlns:a16="http://schemas.microsoft.com/office/drawing/2014/main" id="{D74FDDD4-12B6-4697-9FAB-DD27A16B6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1962" y="1863063"/>
                  <a:ext cx="33769" cy="79458"/>
                </a:xfrm>
                <a:custGeom>
                  <a:avLst/>
                  <a:gdLst>
                    <a:gd name="T0" fmla="*/ 34 w 34"/>
                    <a:gd name="T1" fmla="*/ 0 h 80"/>
                    <a:gd name="T2" fmla="*/ 22 w 34"/>
                    <a:gd name="T3" fmla="*/ 0 h 80"/>
                    <a:gd name="T4" fmla="*/ 22 w 34"/>
                    <a:gd name="T5" fmla="*/ 0 h 80"/>
                    <a:gd name="T6" fmla="*/ 18 w 34"/>
                    <a:gd name="T7" fmla="*/ 6 h 80"/>
                    <a:gd name="T8" fmla="*/ 12 w 34"/>
                    <a:gd name="T9" fmla="*/ 12 h 80"/>
                    <a:gd name="T10" fmla="*/ 12 w 34"/>
                    <a:gd name="T11" fmla="*/ 12 h 80"/>
                    <a:gd name="T12" fmla="*/ 6 w 34"/>
                    <a:gd name="T13" fmla="*/ 16 h 80"/>
                    <a:gd name="T14" fmla="*/ 0 w 34"/>
                    <a:gd name="T15" fmla="*/ 20 h 80"/>
                    <a:gd name="T16" fmla="*/ 0 w 34"/>
                    <a:gd name="T17" fmla="*/ 34 h 80"/>
                    <a:gd name="T18" fmla="*/ 0 w 34"/>
                    <a:gd name="T19" fmla="*/ 34 h 80"/>
                    <a:gd name="T20" fmla="*/ 10 w 34"/>
                    <a:gd name="T21" fmla="*/ 28 h 80"/>
                    <a:gd name="T22" fmla="*/ 20 w 34"/>
                    <a:gd name="T23" fmla="*/ 22 h 80"/>
                    <a:gd name="T24" fmla="*/ 20 w 34"/>
                    <a:gd name="T25" fmla="*/ 80 h 80"/>
                    <a:gd name="T26" fmla="*/ 34 w 34"/>
                    <a:gd name="T27" fmla="*/ 80 h 80"/>
                    <a:gd name="T28" fmla="*/ 34 w 34"/>
                    <a:gd name="T29" fmla="*/ 0 h 80"/>
                    <a:gd name="T30" fmla="*/ 34 w 34"/>
                    <a:gd name="T31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4" h="80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6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6"/>
                      </a:lnTo>
                      <a:lnTo>
                        <a:pt x="0" y="2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10" y="28"/>
                      </a:lnTo>
                      <a:lnTo>
                        <a:pt x="20" y="22"/>
                      </a:lnTo>
                      <a:lnTo>
                        <a:pt x="20" y="80"/>
                      </a:lnTo>
                      <a:lnTo>
                        <a:pt x="34" y="8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87">
                  <a:extLst>
                    <a:ext uri="{FF2B5EF4-FFF2-40B4-BE49-F238E27FC236}">
                      <a16:creationId xmlns:a16="http://schemas.microsoft.com/office/drawing/2014/main" id="{77E8445C-887A-4714-B935-9B770BB35D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6973" y="1863063"/>
                  <a:ext cx="51648" cy="81445"/>
                </a:xfrm>
                <a:custGeom>
                  <a:avLst/>
                  <a:gdLst>
                    <a:gd name="T0" fmla="*/ 8 w 52"/>
                    <a:gd name="T1" fmla="*/ 8 h 82"/>
                    <a:gd name="T2" fmla="*/ 8 w 52"/>
                    <a:gd name="T3" fmla="*/ 8 h 82"/>
                    <a:gd name="T4" fmla="*/ 4 w 52"/>
                    <a:gd name="T5" fmla="*/ 14 h 82"/>
                    <a:gd name="T6" fmla="*/ 2 w 52"/>
                    <a:gd name="T7" fmla="*/ 20 h 82"/>
                    <a:gd name="T8" fmla="*/ 0 w 52"/>
                    <a:gd name="T9" fmla="*/ 40 h 82"/>
                    <a:gd name="T10" fmla="*/ 0 w 52"/>
                    <a:gd name="T11" fmla="*/ 40 h 82"/>
                    <a:gd name="T12" fmla="*/ 2 w 52"/>
                    <a:gd name="T13" fmla="*/ 60 h 82"/>
                    <a:gd name="T14" fmla="*/ 4 w 52"/>
                    <a:gd name="T15" fmla="*/ 66 h 82"/>
                    <a:gd name="T16" fmla="*/ 8 w 52"/>
                    <a:gd name="T17" fmla="*/ 72 h 82"/>
                    <a:gd name="T18" fmla="*/ 8 w 52"/>
                    <a:gd name="T19" fmla="*/ 72 h 82"/>
                    <a:gd name="T20" fmla="*/ 12 w 52"/>
                    <a:gd name="T21" fmla="*/ 76 h 82"/>
                    <a:gd name="T22" fmla="*/ 16 w 52"/>
                    <a:gd name="T23" fmla="*/ 78 h 82"/>
                    <a:gd name="T24" fmla="*/ 20 w 52"/>
                    <a:gd name="T25" fmla="*/ 80 h 82"/>
                    <a:gd name="T26" fmla="*/ 26 w 52"/>
                    <a:gd name="T27" fmla="*/ 82 h 82"/>
                    <a:gd name="T28" fmla="*/ 26 w 52"/>
                    <a:gd name="T29" fmla="*/ 82 h 82"/>
                    <a:gd name="T30" fmla="*/ 36 w 52"/>
                    <a:gd name="T31" fmla="*/ 80 h 82"/>
                    <a:gd name="T32" fmla="*/ 40 w 52"/>
                    <a:gd name="T33" fmla="*/ 76 h 82"/>
                    <a:gd name="T34" fmla="*/ 44 w 52"/>
                    <a:gd name="T35" fmla="*/ 72 h 82"/>
                    <a:gd name="T36" fmla="*/ 44 w 52"/>
                    <a:gd name="T37" fmla="*/ 72 h 82"/>
                    <a:gd name="T38" fmla="*/ 48 w 52"/>
                    <a:gd name="T39" fmla="*/ 68 h 82"/>
                    <a:gd name="T40" fmla="*/ 50 w 52"/>
                    <a:gd name="T41" fmla="*/ 60 h 82"/>
                    <a:gd name="T42" fmla="*/ 52 w 52"/>
                    <a:gd name="T43" fmla="*/ 40 h 82"/>
                    <a:gd name="T44" fmla="*/ 52 w 52"/>
                    <a:gd name="T45" fmla="*/ 40 h 82"/>
                    <a:gd name="T46" fmla="*/ 50 w 52"/>
                    <a:gd name="T47" fmla="*/ 20 h 82"/>
                    <a:gd name="T48" fmla="*/ 48 w 52"/>
                    <a:gd name="T49" fmla="*/ 14 h 82"/>
                    <a:gd name="T50" fmla="*/ 44 w 52"/>
                    <a:gd name="T51" fmla="*/ 8 h 82"/>
                    <a:gd name="T52" fmla="*/ 44 w 52"/>
                    <a:gd name="T53" fmla="*/ 8 h 82"/>
                    <a:gd name="T54" fmla="*/ 40 w 52"/>
                    <a:gd name="T55" fmla="*/ 4 h 82"/>
                    <a:gd name="T56" fmla="*/ 36 w 52"/>
                    <a:gd name="T57" fmla="*/ 2 h 82"/>
                    <a:gd name="T58" fmla="*/ 26 w 52"/>
                    <a:gd name="T59" fmla="*/ 0 h 82"/>
                    <a:gd name="T60" fmla="*/ 26 w 52"/>
                    <a:gd name="T61" fmla="*/ 0 h 82"/>
                    <a:gd name="T62" fmla="*/ 16 w 52"/>
                    <a:gd name="T63" fmla="*/ 2 h 82"/>
                    <a:gd name="T64" fmla="*/ 12 w 52"/>
                    <a:gd name="T65" fmla="*/ 4 h 82"/>
                    <a:gd name="T66" fmla="*/ 8 w 52"/>
                    <a:gd name="T67" fmla="*/ 8 h 82"/>
                    <a:gd name="T68" fmla="*/ 8 w 52"/>
                    <a:gd name="T69" fmla="*/ 8 h 82"/>
                    <a:gd name="T70" fmla="*/ 8 w 52"/>
                    <a:gd name="T71" fmla="*/ 8 h 82"/>
                    <a:gd name="T72" fmla="*/ 32 w 52"/>
                    <a:gd name="T73" fmla="*/ 14 h 82"/>
                    <a:gd name="T74" fmla="*/ 32 w 52"/>
                    <a:gd name="T75" fmla="*/ 14 h 82"/>
                    <a:gd name="T76" fmla="*/ 34 w 52"/>
                    <a:gd name="T77" fmla="*/ 20 h 82"/>
                    <a:gd name="T78" fmla="*/ 34 w 52"/>
                    <a:gd name="T79" fmla="*/ 20 h 82"/>
                    <a:gd name="T80" fmla="*/ 36 w 52"/>
                    <a:gd name="T81" fmla="*/ 40 h 82"/>
                    <a:gd name="T82" fmla="*/ 36 w 52"/>
                    <a:gd name="T83" fmla="*/ 40 h 82"/>
                    <a:gd name="T84" fmla="*/ 34 w 52"/>
                    <a:gd name="T85" fmla="*/ 60 h 82"/>
                    <a:gd name="T86" fmla="*/ 34 w 52"/>
                    <a:gd name="T87" fmla="*/ 60 h 82"/>
                    <a:gd name="T88" fmla="*/ 32 w 52"/>
                    <a:gd name="T89" fmla="*/ 66 h 82"/>
                    <a:gd name="T90" fmla="*/ 32 w 52"/>
                    <a:gd name="T91" fmla="*/ 66 h 82"/>
                    <a:gd name="T92" fmla="*/ 26 w 52"/>
                    <a:gd name="T93" fmla="*/ 68 h 82"/>
                    <a:gd name="T94" fmla="*/ 26 w 52"/>
                    <a:gd name="T95" fmla="*/ 68 h 82"/>
                    <a:gd name="T96" fmla="*/ 22 w 52"/>
                    <a:gd name="T97" fmla="*/ 66 h 82"/>
                    <a:gd name="T98" fmla="*/ 22 w 52"/>
                    <a:gd name="T99" fmla="*/ 66 h 82"/>
                    <a:gd name="T100" fmla="*/ 18 w 52"/>
                    <a:gd name="T101" fmla="*/ 60 h 82"/>
                    <a:gd name="T102" fmla="*/ 18 w 52"/>
                    <a:gd name="T103" fmla="*/ 60 h 82"/>
                    <a:gd name="T104" fmla="*/ 16 w 52"/>
                    <a:gd name="T105" fmla="*/ 40 h 82"/>
                    <a:gd name="T106" fmla="*/ 16 w 52"/>
                    <a:gd name="T107" fmla="*/ 40 h 82"/>
                    <a:gd name="T108" fmla="*/ 18 w 52"/>
                    <a:gd name="T109" fmla="*/ 20 h 82"/>
                    <a:gd name="T110" fmla="*/ 18 w 52"/>
                    <a:gd name="T111" fmla="*/ 20 h 82"/>
                    <a:gd name="T112" fmla="*/ 22 w 52"/>
                    <a:gd name="T113" fmla="*/ 14 h 82"/>
                    <a:gd name="T114" fmla="*/ 22 w 52"/>
                    <a:gd name="T115" fmla="*/ 14 h 82"/>
                    <a:gd name="T116" fmla="*/ 26 w 52"/>
                    <a:gd name="T117" fmla="*/ 12 h 82"/>
                    <a:gd name="T118" fmla="*/ 26 w 52"/>
                    <a:gd name="T119" fmla="*/ 12 h 82"/>
                    <a:gd name="T120" fmla="*/ 32 w 52"/>
                    <a:gd name="T121" fmla="*/ 14 h 82"/>
                    <a:gd name="T122" fmla="*/ 32 w 52"/>
                    <a:gd name="T123" fmla="*/ 1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" h="82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60"/>
                      </a:lnTo>
                      <a:lnTo>
                        <a:pt x="4" y="66"/>
                      </a:lnTo>
                      <a:lnTo>
                        <a:pt x="8" y="72"/>
                      </a:lnTo>
                      <a:lnTo>
                        <a:pt x="8" y="72"/>
                      </a:lnTo>
                      <a:lnTo>
                        <a:pt x="12" y="76"/>
                      </a:lnTo>
                      <a:lnTo>
                        <a:pt x="16" y="78"/>
                      </a:lnTo>
                      <a:lnTo>
                        <a:pt x="20" y="80"/>
                      </a:lnTo>
                      <a:lnTo>
                        <a:pt x="26" y="82"/>
                      </a:lnTo>
                      <a:lnTo>
                        <a:pt x="26" y="82"/>
                      </a:lnTo>
                      <a:lnTo>
                        <a:pt x="36" y="80"/>
                      </a:lnTo>
                      <a:lnTo>
                        <a:pt x="40" y="76"/>
                      </a:lnTo>
                      <a:lnTo>
                        <a:pt x="44" y="72"/>
                      </a:lnTo>
                      <a:lnTo>
                        <a:pt x="44" y="72"/>
                      </a:lnTo>
                      <a:lnTo>
                        <a:pt x="48" y="68"/>
                      </a:lnTo>
                      <a:lnTo>
                        <a:pt x="50" y="60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50" y="20"/>
                      </a:lnTo>
                      <a:lnTo>
                        <a:pt x="48" y="14"/>
                      </a:lnTo>
                      <a:lnTo>
                        <a:pt x="44" y="8"/>
                      </a:lnTo>
                      <a:lnTo>
                        <a:pt x="44" y="8"/>
                      </a:lnTo>
                      <a:lnTo>
                        <a:pt x="40" y="4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2" y="4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34" y="20"/>
                      </a:lnTo>
                      <a:lnTo>
                        <a:pt x="34" y="20"/>
                      </a:lnTo>
                      <a:lnTo>
                        <a:pt x="36" y="40"/>
                      </a:lnTo>
                      <a:lnTo>
                        <a:pt x="36" y="40"/>
                      </a:lnTo>
                      <a:lnTo>
                        <a:pt x="34" y="60"/>
                      </a:lnTo>
                      <a:lnTo>
                        <a:pt x="34" y="60"/>
                      </a:lnTo>
                      <a:lnTo>
                        <a:pt x="32" y="66"/>
                      </a:lnTo>
                      <a:lnTo>
                        <a:pt x="32" y="66"/>
                      </a:lnTo>
                      <a:lnTo>
                        <a:pt x="26" y="68"/>
                      </a:lnTo>
                      <a:lnTo>
                        <a:pt x="26" y="68"/>
                      </a:lnTo>
                      <a:lnTo>
                        <a:pt x="22" y="66"/>
                      </a:lnTo>
                      <a:lnTo>
                        <a:pt x="22" y="66"/>
                      </a:lnTo>
                      <a:lnTo>
                        <a:pt x="18" y="60"/>
                      </a:lnTo>
                      <a:lnTo>
                        <a:pt x="18" y="6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32" y="14"/>
                      </a:lnTo>
                      <a:lnTo>
                        <a:pt x="32" y="14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/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920356A5-D021-4F9D-95E1-7E83EABCF8F7}"/>
                  </a:ext>
                </a:extLst>
              </p:cNvPr>
              <p:cNvSpPr/>
              <p:nvPr/>
            </p:nvSpPr>
            <p:spPr bwMode="auto">
              <a:xfrm>
                <a:off x="1161470" y="2177724"/>
                <a:ext cx="349765" cy="34976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6A108B33-9DD2-43DF-A053-F9959E4780EA}"/>
                  </a:ext>
                </a:extLst>
              </p:cNvPr>
              <p:cNvSpPr/>
              <p:nvPr/>
            </p:nvSpPr>
            <p:spPr bwMode="auto">
              <a:xfrm>
                <a:off x="2321827" y="3343470"/>
                <a:ext cx="347008" cy="34700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A7DEAC3B-FE98-4D95-8093-70582C7986BC}"/>
                  </a:ext>
                </a:extLst>
              </p:cNvPr>
              <p:cNvSpPr/>
              <p:nvPr/>
            </p:nvSpPr>
            <p:spPr bwMode="auto">
              <a:xfrm>
                <a:off x="1808580" y="2909522"/>
                <a:ext cx="347008" cy="34700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66E47A1A-ECDD-46E7-9C40-C1EA7563B4D7}"/>
                  </a:ext>
                </a:extLst>
              </p:cNvPr>
              <p:cNvSpPr/>
              <p:nvPr/>
            </p:nvSpPr>
            <p:spPr bwMode="auto">
              <a:xfrm>
                <a:off x="2680502" y="2873664"/>
                <a:ext cx="254818" cy="25481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A6C04F31-EB95-4125-8E5F-44CAE4377236}"/>
                  </a:ext>
                </a:extLst>
              </p:cNvPr>
              <p:cNvCxnSpPr>
                <a:stCxn id="602" idx="6"/>
              </p:cNvCxnSpPr>
              <p:nvPr/>
            </p:nvCxnSpPr>
            <p:spPr>
              <a:xfrm>
                <a:off x="1511236" y="2352607"/>
                <a:ext cx="543830" cy="90253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6712ED-D59B-4636-B9E6-11BF7571BFF5}"/>
                  </a:ext>
                </a:extLst>
              </p:cNvPr>
              <p:cNvCxnSpPr>
                <a:stCxn id="602" idx="4"/>
                <a:endCxn id="618" idx="0"/>
              </p:cNvCxnSpPr>
              <p:nvPr/>
            </p:nvCxnSpPr>
            <p:spPr>
              <a:xfrm flipH="1">
                <a:off x="1291870" y="2527489"/>
                <a:ext cx="44483" cy="543665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64468CD4-0892-4D2C-9633-0A9CF1ABA491}"/>
                  </a:ext>
                </a:extLst>
              </p:cNvPr>
              <p:cNvCxnSpPr>
                <a:stCxn id="618" idx="6"/>
              </p:cNvCxnSpPr>
              <p:nvPr/>
            </p:nvCxnSpPr>
            <p:spPr>
              <a:xfrm flipV="1">
                <a:off x="1515549" y="3128483"/>
                <a:ext cx="310917" cy="166352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F9F234A1-A9F9-4324-81FF-C68C460C7566}"/>
                  </a:ext>
                </a:extLst>
              </p:cNvPr>
              <p:cNvCxnSpPr>
                <a:stCxn id="618" idx="7"/>
              </p:cNvCxnSpPr>
              <p:nvPr/>
            </p:nvCxnSpPr>
            <p:spPr>
              <a:xfrm flipV="1">
                <a:off x="1450035" y="2629218"/>
                <a:ext cx="671712" cy="507452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6234A9A-0683-4C2A-A714-C4F60A62DDF1}"/>
                  </a:ext>
                </a:extLst>
              </p:cNvPr>
              <p:cNvCxnSpPr>
                <a:endCxn id="603" idx="2"/>
              </p:cNvCxnSpPr>
              <p:nvPr/>
            </p:nvCxnSpPr>
            <p:spPr>
              <a:xfrm>
                <a:off x="1515549" y="3342092"/>
                <a:ext cx="806278" cy="174882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3F6DCC9D-C9CD-4E1A-8026-D7C89BCEB5D7}"/>
                  </a:ext>
                </a:extLst>
              </p:cNvPr>
              <p:cNvCxnSpPr>
                <a:stCxn id="604" idx="6"/>
                <a:endCxn id="605" idx="2"/>
              </p:cNvCxnSpPr>
              <p:nvPr/>
            </p:nvCxnSpPr>
            <p:spPr>
              <a:xfrm flipV="1">
                <a:off x="2155588" y="3001074"/>
                <a:ext cx="524913" cy="81953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C4A0F93-1608-4A2D-92C2-CEA952EE9EBE}"/>
                  </a:ext>
                </a:extLst>
              </p:cNvPr>
              <p:cNvCxnSpPr>
                <a:stCxn id="603" idx="7"/>
                <a:endCxn id="605" idx="3"/>
              </p:cNvCxnSpPr>
              <p:nvPr/>
            </p:nvCxnSpPr>
            <p:spPr>
              <a:xfrm flipV="1">
                <a:off x="2618017" y="3091165"/>
                <a:ext cx="99802" cy="303123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AC9D451-824B-4A7B-96D2-F84CBDC1AF5F}"/>
                  </a:ext>
                </a:extLst>
              </p:cNvPr>
              <p:cNvCxnSpPr>
                <a:stCxn id="617" idx="5"/>
                <a:endCxn id="605" idx="0"/>
              </p:cNvCxnSpPr>
              <p:nvPr/>
            </p:nvCxnSpPr>
            <p:spPr>
              <a:xfrm>
                <a:off x="2471155" y="2656904"/>
                <a:ext cx="336756" cy="216761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0A448595-9FE4-4060-B95D-AFC0FFAA6EC6}"/>
                  </a:ext>
                </a:extLst>
              </p:cNvPr>
              <p:cNvCxnSpPr>
                <a:stCxn id="604" idx="5"/>
                <a:endCxn id="603" idx="1"/>
              </p:cNvCxnSpPr>
              <p:nvPr/>
            </p:nvCxnSpPr>
            <p:spPr>
              <a:xfrm>
                <a:off x="2104770" y="3205712"/>
                <a:ext cx="267875" cy="188576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C145CE7-58E7-48CD-9A39-497980CF924F}"/>
                  </a:ext>
                </a:extLst>
              </p:cNvPr>
              <p:cNvCxnSpPr>
                <a:stCxn id="603" idx="0"/>
                <a:endCxn id="617" idx="5"/>
              </p:cNvCxnSpPr>
              <p:nvPr/>
            </p:nvCxnSpPr>
            <p:spPr>
              <a:xfrm flipH="1" flipV="1">
                <a:off x="2471155" y="2656904"/>
                <a:ext cx="24176" cy="686567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777D342D-8F8D-4474-BE4C-0956E7C91F05}"/>
                  </a:ext>
                </a:extLst>
              </p:cNvPr>
              <p:cNvCxnSpPr>
                <a:stCxn id="602" idx="5"/>
                <a:endCxn id="604" idx="1"/>
              </p:cNvCxnSpPr>
              <p:nvPr/>
            </p:nvCxnSpPr>
            <p:spPr>
              <a:xfrm>
                <a:off x="1460014" y="2476267"/>
                <a:ext cx="399385" cy="484073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C98D1BCC-11FF-4F31-AE75-9AF2216FE079}"/>
                  </a:ext>
                </a:extLst>
              </p:cNvPr>
              <p:cNvSpPr/>
              <p:nvPr/>
            </p:nvSpPr>
            <p:spPr bwMode="auto">
              <a:xfrm>
                <a:off x="2058145" y="2243893"/>
                <a:ext cx="483872" cy="48387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B4009E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45DE84C3-6C10-47B4-BF47-0BD2C8D019F3}"/>
                  </a:ext>
                </a:extLst>
              </p:cNvPr>
              <p:cNvSpPr/>
              <p:nvPr/>
            </p:nvSpPr>
            <p:spPr bwMode="auto">
              <a:xfrm>
                <a:off x="1068190" y="3071155"/>
                <a:ext cx="447359" cy="447359"/>
              </a:xfrm>
              <a:prstGeom prst="ellipse">
                <a:avLst/>
              </a:prstGeom>
              <a:noFill/>
              <a:ln w="28575" cap="flat" cmpd="sng" algn="ctr">
                <a:solidFill>
                  <a:srgbClr val="B4009E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666F3C6A-AD64-43C6-9AD3-68B6CEC7569D}"/>
                  </a:ext>
                </a:extLst>
              </p:cNvPr>
              <p:cNvGrpSpPr/>
              <p:nvPr/>
            </p:nvGrpSpPr>
            <p:grpSpPr>
              <a:xfrm>
                <a:off x="2361348" y="3441070"/>
                <a:ext cx="260479" cy="162834"/>
                <a:chOff x="952163" y="2909342"/>
                <a:chExt cx="518550" cy="324163"/>
              </a:xfrm>
              <a:solidFill>
                <a:srgbClr val="002050"/>
              </a:solidFill>
            </p:grpSpPr>
            <p:sp>
              <p:nvSpPr>
                <p:cNvPr id="625" name="Freeform 69">
                  <a:extLst>
                    <a:ext uri="{FF2B5EF4-FFF2-40B4-BE49-F238E27FC236}">
                      <a16:creationId xmlns:a16="http://schemas.microsoft.com/office/drawing/2014/main" id="{A169145E-7AD3-4755-93BD-A402719634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2578" y="3143047"/>
                  <a:ext cx="90183" cy="90458"/>
                </a:xfrm>
                <a:custGeom>
                  <a:avLst/>
                  <a:gdLst>
                    <a:gd name="T0" fmla="*/ 86 w 172"/>
                    <a:gd name="T1" fmla="*/ 0 h 172"/>
                    <a:gd name="T2" fmla="*/ 0 w 172"/>
                    <a:gd name="T3" fmla="*/ 86 h 172"/>
                    <a:gd name="T4" fmla="*/ 86 w 172"/>
                    <a:gd name="T5" fmla="*/ 172 h 172"/>
                    <a:gd name="T6" fmla="*/ 172 w 172"/>
                    <a:gd name="T7" fmla="*/ 86 h 172"/>
                    <a:gd name="T8" fmla="*/ 86 w 172"/>
                    <a:gd name="T9" fmla="*/ 0 h 172"/>
                    <a:gd name="T10" fmla="*/ 86 w 172"/>
                    <a:gd name="T11" fmla="*/ 136 h 172"/>
                    <a:gd name="T12" fmla="*/ 36 w 172"/>
                    <a:gd name="T13" fmla="*/ 86 h 172"/>
                    <a:gd name="T14" fmla="*/ 86 w 172"/>
                    <a:gd name="T15" fmla="*/ 36 h 172"/>
                    <a:gd name="T16" fmla="*/ 136 w 172"/>
                    <a:gd name="T17" fmla="*/ 86 h 172"/>
                    <a:gd name="T18" fmla="*/ 86 w 172"/>
                    <a:gd name="T19" fmla="*/ 13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172">
                      <a:moveTo>
                        <a:pt x="86" y="0"/>
                      </a:moveTo>
                      <a:cubicBezTo>
                        <a:pt x="39" y="0"/>
                        <a:pt x="0" y="39"/>
                        <a:pt x="0" y="86"/>
                      </a:cubicBezTo>
                      <a:cubicBezTo>
                        <a:pt x="0" y="134"/>
                        <a:pt x="39" y="172"/>
                        <a:pt x="86" y="172"/>
                      </a:cubicBezTo>
                      <a:cubicBezTo>
                        <a:pt x="134" y="172"/>
                        <a:pt x="172" y="134"/>
                        <a:pt x="172" y="86"/>
                      </a:cubicBezTo>
                      <a:cubicBezTo>
                        <a:pt x="172" y="39"/>
                        <a:pt x="134" y="0"/>
                        <a:pt x="86" y="0"/>
                      </a:cubicBezTo>
                      <a:close/>
                      <a:moveTo>
                        <a:pt x="86" y="136"/>
                      </a:moveTo>
                      <a:cubicBezTo>
                        <a:pt x="59" y="136"/>
                        <a:pt x="36" y="114"/>
                        <a:pt x="36" y="86"/>
                      </a:cubicBezTo>
                      <a:cubicBezTo>
                        <a:pt x="36" y="59"/>
                        <a:pt x="59" y="36"/>
                        <a:pt x="86" y="36"/>
                      </a:cubicBezTo>
                      <a:cubicBezTo>
                        <a:pt x="114" y="36"/>
                        <a:pt x="136" y="59"/>
                        <a:pt x="136" y="86"/>
                      </a:cubicBezTo>
                      <a:cubicBezTo>
                        <a:pt x="136" y="114"/>
                        <a:pt x="114" y="136"/>
                        <a:pt x="86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B4009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70">
                  <a:extLst>
                    <a:ext uri="{FF2B5EF4-FFF2-40B4-BE49-F238E27FC236}">
                      <a16:creationId xmlns:a16="http://schemas.microsoft.com/office/drawing/2014/main" id="{E92D926A-EF4E-49AE-856A-A19E0D60B3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0399" y="2949758"/>
                  <a:ext cx="90183" cy="90733"/>
                </a:xfrm>
                <a:custGeom>
                  <a:avLst/>
                  <a:gdLst>
                    <a:gd name="T0" fmla="*/ 86 w 172"/>
                    <a:gd name="T1" fmla="*/ 0 h 172"/>
                    <a:gd name="T2" fmla="*/ 0 w 172"/>
                    <a:gd name="T3" fmla="*/ 86 h 172"/>
                    <a:gd name="T4" fmla="*/ 86 w 172"/>
                    <a:gd name="T5" fmla="*/ 172 h 172"/>
                    <a:gd name="T6" fmla="*/ 172 w 172"/>
                    <a:gd name="T7" fmla="*/ 86 h 172"/>
                    <a:gd name="T8" fmla="*/ 86 w 172"/>
                    <a:gd name="T9" fmla="*/ 0 h 172"/>
                    <a:gd name="T10" fmla="*/ 86 w 172"/>
                    <a:gd name="T11" fmla="*/ 136 h 172"/>
                    <a:gd name="T12" fmla="*/ 36 w 172"/>
                    <a:gd name="T13" fmla="*/ 86 h 172"/>
                    <a:gd name="T14" fmla="*/ 86 w 172"/>
                    <a:gd name="T15" fmla="*/ 36 h 172"/>
                    <a:gd name="T16" fmla="*/ 136 w 172"/>
                    <a:gd name="T17" fmla="*/ 86 h 172"/>
                    <a:gd name="T18" fmla="*/ 86 w 172"/>
                    <a:gd name="T19" fmla="*/ 13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172">
                      <a:moveTo>
                        <a:pt x="86" y="0"/>
                      </a:moveTo>
                      <a:cubicBezTo>
                        <a:pt x="39" y="0"/>
                        <a:pt x="0" y="38"/>
                        <a:pt x="0" y="86"/>
                      </a:cubicBezTo>
                      <a:cubicBezTo>
                        <a:pt x="0" y="133"/>
                        <a:pt x="39" y="172"/>
                        <a:pt x="86" y="172"/>
                      </a:cubicBezTo>
                      <a:cubicBezTo>
                        <a:pt x="134" y="172"/>
                        <a:pt x="172" y="133"/>
                        <a:pt x="172" y="86"/>
                      </a:cubicBezTo>
                      <a:cubicBezTo>
                        <a:pt x="172" y="38"/>
                        <a:pt x="134" y="0"/>
                        <a:pt x="86" y="0"/>
                      </a:cubicBezTo>
                      <a:close/>
                      <a:moveTo>
                        <a:pt x="86" y="136"/>
                      </a:moveTo>
                      <a:cubicBezTo>
                        <a:pt x="59" y="136"/>
                        <a:pt x="36" y="113"/>
                        <a:pt x="36" y="86"/>
                      </a:cubicBezTo>
                      <a:cubicBezTo>
                        <a:pt x="36" y="58"/>
                        <a:pt x="59" y="36"/>
                        <a:pt x="86" y="36"/>
                      </a:cubicBezTo>
                      <a:cubicBezTo>
                        <a:pt x="114" y="36"/>
                        <a:pt x="136" y="58"/>
                        <a:pt x="136" y="86"/>
                      </a:cubicBezTo>
                      <a:cubicBezTo>
                        <a:pt x="136" y="113"/>
                        <a:pt x="114" y="136"/>
                        <a:pt x="86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71">
                  <a:extLst>
                    <a:ext uri="{FF2B5EF4-FFF2-40B4-BE49-F238E27FC236}">
                      <a16:creationId xmlns:a16="http://schemas.microsoft.com/office/drawing/2014/main" id="{70EF7B4F-0D7A-4F57-AC93-20CBD6F810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0530" y="2909342"/>
                  <a:ext cx="90183" cy="90458"/>
                </a:xfrm>
                <a:custGeom>
                  <a:avLst/>
                  <a:gdLst>
                    <a:gd name="T0" fmla="*/ 86 w 172"/>
                    <a:gd name="T1" fmla="*/ 0 h 172"/>
                    <a:gd name="T2" fmla="*/ 0 w 172"/>
                    <a:gd name="T3" fmla="*/ 86 h 172"/>
                    <a:gd name="T4" fmla="*/ 86 w 172"/>
                    <a:gd name="T5" fmla="*/ 172 h 172"/>
                    <a:gd name="T6" fmla="*/ 172 w 172"/>
                    <a:gd name="T7" fmla="*/ 86 h 172"/>
                    <a:gd name="T8" fmla="*/ 86 w 172"/>
                    <a:gd name="T9" fmla="*/ 0 h 172"/>
                    <a:gd name="T10" fmla="*/ 86 w 172"/>
                    <a:gd name="T11" fmla="*/ 136 h 172"/>
                    <a:gd name="T12" fmla="*/ 36 w 172"/>
                    <a:gd name="T13" fmla="*/ 86 h 172"/>
                    <a:gd name="T14" fmla="*/ 86 w 172"/>
                    <a:gd name="T15" fmla="*/ 36 h 172"/>
                    <a:gd name="T16" fmla="*/ 136 w 172"/>
                    <a:gd name="T17" fmla="*/ 86 h 172"/>
                    <a:gd name="T18" fmla="*/ 86 w 172"/>
                    <a:gd name="T19" fmla="*/ 13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172">
                      <a:moveTo>
                        <a:pt x="86" y="0"/>
                      </a:moveTo>
                      <a:cubicBezTo>
                        <a:pt x="38" y="0"/>
                        <a:pt x="0" y="39"/>
                        <a:pt x="0" y="86"/>
                      </a:cubicBezTo>
                      <a:cubicBezTo>
                        <a:pt x="0" y="133"/>
                        <a:pt x="38" y="172"/>
                        <a:pt x="86" y="172"/>
                      </a:cubicBezTo>
                      <a:cubicBezTo>
                        <a:pt x="133" y="172"/>
                        <a:pt x="172" y="133"/>
                        <a:pt x="172" y="86"/>
                      </a:cubicBezTo>
                      <a:cubicBezTo>
                        <a:pt x="172" y="39"/>
                        <a:pt x="133" y="0"/>
                        <a:pt x="86" y="0"/>
                      </a:cubicBezTo>
                      <a:close/>
                      <a:moveTo>
                        <a:pt x="86" y="136"/>
                      </a:moveTo>
                      <a:cubicBezTo>
                        <a:pt x="58" y="136"/>
                        <a:pt x="36" y="114"/>
                        <a:pt x="36" y="86"/>
                      </a:cubicBezTo>
                      <a:cubicBezTo>
                        <a:pt x="36" y="58"/>
                        <a:pt x="58" y="36"/>
                        <a:pt x="86" y="36"/>
                      </a:cubicBezTo>
                      <a:cubicBezTo>
                        <a:pt x="113" y="36"/>
                        <a:pt x="136" y="58"/>
                        <a:pt x="136" y="86"/>
                      </a:cubicBezTo>
                      <a:cubicBezTo>
                        <a:pt x="136" y="114"/>
                        <a:pt x="113" y="136"/>
                        <a:pt x="86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72">
                  <a:extLst>
                    <a:ext uri="{FF2B5EF4-FFF2-40B4-BE49-F238E27FC236}">
                      <a16:creationId xmlns:a16="http://schemas.microsoft.com/office/drawing/2014/main" id="{D2C7B3B8-6206-4146-8DFA-4E5435535F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163" y="3074585"/>
                  <a:ext cx="90183" cy="90458"/>
                </a:xfrm>
                <a:custGeom>
                  <a:avLst/>
                  <a:gdLst>
                    <a:gd name="T0" fmla="*/ 86 w 172"/>
                    <a:gd name="T1" fmla="*/ 0 h 172"/>
                    <a:gd name="T2" fmla="*/ 0 w 172"/>
                    <a:gd name="T3" fmla="*/ 86 h 172"/>
                    <a:gd name="T4" fmla="*/ 86 w 172"/>
                    <a:gd name="T5" fmla="*/ 172 h 172"/>
                    <a:gd name="T6" fmla="*/ 172 w 172"/>
                    <a:gd name="T7" fmla="*/ 86 h 172"/>
                    <a:gd name="T8" fmla="*/ 86 w 172"/>
                    <a:gd name="T9" fmla="*/ 0 h 172"/>
                    <a:gd name="T10" fmla="*/ 86 w 172"/>
                    <a:gd name="T11" fmla="*/ 136 h 172"/>
                    <a:gd name="T12" fmla="*/ 36 w 172"/>
                    <a:gd name="T13" fmla="*/ 86 h 172"/>
                    <a:gd name="T14" fmla="*/ 86 w 172"/>
                    <a:gd name="T15" fmla="*/ 36 h 172"/>
                    <a:gd name="T16" fmla="*/ 136 w 172"/>
                    <a:gd name="T17" fmla="*/ 86 h 172"/>
                    <a:gd name="T18" fmla="*/ 86 w 172"/>
                    <a:gd name="T19" fmla="*/ 136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172">
                      <a:moveTo>
                        <a:pt x="86" y="0"/>
                      </a:moveTo>
                      <a:cubicBezTo>
                        <a:pt x="38" y="0"/>
                        <a:pt x="0" y="39"/>
                        <a:pt x="0" y="86"/>
                      </a:cubicBezTo>
                      <a:cubicBezTo>
                        <a:pt x="0" y="134"/>
                        <a:pt x="38" y="172"/>
                        <a:pt x="86" y="172"/>
                      </a:cubicBezTo>
                      <a:cubicBezTo>
                        <a:pt x="133" y="172"/>
                        <a:pt x="172" y="134"/>
                        <a:pt x="172" y="86"/>
                      </a:cubicBezTo>
                      <a:cubicBezTo>
                        <a:pt x="172" y="39"/>
                        <a:pt x="133" y="0"/>
                        <a:pt x="86" y="0"/>
                      </a:cubicBezTo>
                      <a:close/>
                      <a:moveTo>
                        <a:pt x="86" y="136"/>
                      </a:moveTo>
                      <a:cubicBezTo>
                        <a:pt x="58" y="136"/>
                        <a:pt x="36" y="114"/>
                        <a:pt x="36" y="86"/>
                      </a:cubicBezTo>
                      <a:cubicBezTo>
                        <a:pt x="36" y="59"/>
                        <a:pt x="58" y="36"/>
                        <a:pt x="86" y="36"/>
                      </a:cubicBezTo>
                      <a:cubicBezTo>
                        <a:pt x="113" y="36"/>
                        <a:pt x="136" y="59"/>
                        <a:pt x="136" y="86"/>
                      </a:cubicBezTo>
                      <a:cubicBezTo>
                        <a:pt x="136" y="114"/>
                        <a:pt x="113" y="136"/>
                        <a:pt x="86" y="1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73">
                  <a:extLst>
                    <a:ext uri="{FF2B5EF4-FFF2-40B4-BE49-F238E27FC236}">
                      <a16:creationId xmlns:a16="http://schemas.microsoft.com/office/drawing/2014/main" id="{1A241909-6428-4097-80F9-95A0A7389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126" y="2996774"/>
                  <a:ext cx="155620" cy="111629"/>
                </a:xfrm>
                <a:custGeom>
                  <a:avLst/>
                  <a:gdLst>
                    <a:gd name="T0" fmla="*/ 21 w 297"/>
                    <a:gd name="T1" fmla="*/ 212 h 212"/>
                    <a:gd name="T2" fmla="*/ 6 w 297"/>
                    <a:gd name="T3" fmla="*/ 204 h 212"/>
                    <a:gd name="T4" fmla="*/ 11 w 297"/>
                    <a:gd name="T5" fmla="*/ 179 h 212"/>
                    <a:gd name="T6" fmla="*/ 266 w 297"/>
                    <a:gd name="T7" fmla="*/ 6 h 212"/>
                    <a:gd name="T8" fmla="*/ 291 w 297"/>
                    <a:gd name="T9" fmla="*/ 11 h 212"/>
                    <a:gd name="T10" fmla="*/ 287 w 297"/>
                    <a:gd name="T11" fmla="*/ 36 h 212"/>
                    <a:gd name="T12" fmla="*/ 31 w 297"/>
                    <a:gd name="T13" fmla="*/ 209 h 212"/>
                    <a:gd name="T14" fmla="*/ 21 w 297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7" h="212">
                      <a:moveTo>
                        <a:pt x="21" y="212"/>
                      </a:moveTo>
                      <a:cubicBezTo>
                        <a:pt x="15" y="212"/>
                        <a:pt x="9" y="210"/>
                        <a:pt x="6" y="204"/>
                      </a:cubicBezTo>
                      <a:cubicBezTo>
                        <a:pt x="0" y="196"/>
                        <a:pt x="2" y="185"/>
                        <a:pt x="11" y="179"/>
                      </a:cubicBezTo>
                      <a:cubicBezTo>
                        <a:pt x="266" y="6"/>
                        <a:pt x="266" y="6"/>
                        <a:pt x="266" y="6"/>
                      </a:cubicBezTo>
                      <a:cubicBezTo>
                        <a:pt x="275" y="0"/>
                        <a:pt x="286" y="3"/>
                        <a:pt x="291" y="11"/>
                      </a:cubicBezTo>
                      <a:cubicBezTo>
                        <a:pt x="297" y="19"/>
                        <a:pt x="295" y="30"/>
                        <a:pt x="287" y="36"/>
                      </a:cubicBezTo>
                      <a:cubicBezTo>
                        <a:pt x="31" y="209"/>
                        <a:pt x="31" y="209"/>
                        <a:pt x="31" y="209"/>
                      </a:cubicBezTo>
                      <a:cubicBezTo>
                        <a:pt x="28" y="211"/>
                        <a:pt x="24" y="212"/>
                        <a:pt x="21" y="21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B4009E"/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74">
                  <a:extLst>
                    <a:ext uri="{FF2B5EF4-FFF2-40B4-BE49-F238E27FC236}">
                      <a16:creationId xmlns:a16="http://schemas.microsoft.com/office/drawing/2014/main" id="{03D46AED-19A3-4612-BBEE-FC0D84CAC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688" y="3019871"/>
                  <a:ext cx="84958" cy="138849"/>
                </a:xfrm>
                <a:custGeom>
                  <a:avLst/>
                  <a:gdLst>
                    <a:gd name="T0" fmla="*/ 141 w 162"/>
                    <a:gd name="T1" fmla="*/ 264 h 264"/>
                    <a:gd name="T2" fmla="*/ 125 w 162"/>
                    <a:gd name="T3" fmla="*/ 255 h 264"/>
                    <a:gd name="T4" fmla="*/ 4 w 162"/>
                    <a:gd name="T5" fmla="*/ 29 h 264"/>
                    <a:gd name="T6" fmla="*/ 12 w 162"/>
                    <a:gd name="T7" fmla="*/ 5 h 264"/>
                    <a:gd name="T8" fmla="*/ 36 w 162"/>
                    <a:gd name="T9" fmla="*/ 12 h 264"/>
                    <a:gd name="T10" fmla="*/ 157 w 162"/>
                    <a:gd name="T11" fmla="*/ 238 h 264"/>
                    <a:gd name="T12" fmla="*/ 149 w 162"/>
                    <a:gd name="T13" fmla="*/ 262 h 264"/>
                    <a:gd name="T14" fmla="*/ 141 w 162"/>
                    <a:gd name="T15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264">
                      <a:moveTo>
                        <a:pt x="141" y="264"/>
                      </a:moveTo>
                      <a:cubicBezTo>
                        <a:pt x="135" y="264"/>
                        <a:pt x="128" y="261"/>
                        <a:pt x="125" y="255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0" y="20"/>
                        <a:pt x="3" y="9"/>
                        <a:pt x="12" y="5"/>
                      </a:cubicBezTo>
                      <a:cubicBezTo>
                        <a:pt x="21" y="0"/>
                        <a:pt x="32" y="3"/>
                        <a:pt x="36" y="12"/>
                      </a:cubicBezTo>
                      <a:cubicBezTo>
                        <a:pt x="157" y="238"/>
                        <a:pt x="157" y="238"/>
                        <a:pt x="157" y="238"/>
                      </a:cubicBezTo>
                      <a:cubicBezTo>
                        <a:pt x="162" y="246"/>
                        <a:pt x="158" y="257"/>
                        <a:pt x="149" y="262"/>
                      </a:cubicBezTo>
                      <a:cubicBezTo>
                        <a:pt x="147" y="263"/>
                        <a:pt x="144" y="264"/>
                        <a:pt x="141" y="264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B4009E"/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B4009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75">
                  <a:extLst>
                    <a:ext uri="{FF2B5EF4-FFF2-40B4-BE49-F238E27FC236}">
                      <a16:creationId xmlns:a16="http://schemas.microsoft.com/office/drawing/2014/main" id="{0279782B-49DC-4C44-A39B-41C4F37C2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7567" y="2979453"/>
                  <a:ext cx="107229" cy="185590"/>
                </a:xfrm>
                <a:custGeom>
                  <a:avLst/>
                  <a:gdLst>
                    <a:gd name="T0" fmla="*/ 20 w 204"/>
                    <a:gd name="T1" fmla="*/ 353 h 353"/>
                    <a:gd name="T2" fmla="*/ 12 w 204"/>
                    <a:gd name="T3" fmla="*/ 351 h 353"/>
                    <a:gd name="T4" fmla="*/ 4 w 204"/>
                    <a:gd name="T5" fmla="*/ 327 h 353"/>
                    <a:gd name="T6" fmla="*/ 167 w 204"/>
                    <a:gd name="T7" fmla="*/ 13 h 353"/>
                    <a:gd name="T8" fmla="*/ 191 w 204"/>
                    <a:gd name="T9" fmla="*/ 5 h 353"/>
                    <a:gd name="T10" fmla="*/ 199 w 204"/>
                    <a:gd name="T11" fmla="*/ 29 h 353"/>
                    <a:gd name="T12" fmla="*/ 36 w 204"/>
                    <a:gd name="T13" fmla="*/ 344 h 353"/>
                    <a:gd name="T14" fmla="*/ 20 w 204"/>
                    <a:gd name="T15" fmla="*/ 353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4" h="353">
                      <a:moveTo>
                        <a:pt x="20" y="353"/>
                      </a:moveTo>
                      <a:cubicBezTo>
                        <a:pt x="18" y="353"/>
                        <a:pt x="15" y="353"/>
                        <a:pt x="12" y="351"/>
                      </a:cubicBezTo>
                      <a:cubicBezTo>
                        <a:pt x="3" y="347"/>
                        <a:pt x="0" y="336"/>
                        <a:pt x="4" y="327"/>
                      </a:cubicBezTo>
                      <a:cubicBezTo>
                        <a:pt x="167" y="13"/>
                        <a:pt x="167" y="13"/>
                        <a:pt x="167" y="13"/>
                      </a:cubicBezTo>
                      <a:cubicBezTo>
                        <a:pt x="172" y="4"/>
                        <a:pt x="182" y="0"/>
                        <a:pt x="191" y="5"/>
                      </a:cubicBezTo>
                      <a:cubicBezTo>
                        <a:pt x="200" y="10"/>
                        <a:pt x="204" y="20"/>
                        <a:pt x="199" y="29"/>
                      </a:cubicBezTo>
                      <a:cubicBezTo>
                        <a:pt x="36" y="344"/>
                        <a:pt x="36" y="344"/>
                        <a:pt x="36" y="344"/>
                      </a:cubicBezTo>
                      <a:cubicBezTo>
                        <a:pt x="33" y="350"/>
                        <a:pt x="27" y="353"/>
                        <a:pt x="20" y="353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B4009E"/>
                  </a:solidFill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9638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5BD19023-7146-4612-B71C-3454BD86333B}"/>
                  </a:ext>
                </a:extLst>
              </p:cNvPr>
              <p:cNvCxnSpPr>
                <a:stCxn id="604" idx="7"/>
                <a:endCxn id="617" idx="4"/>
              </p:cNvCxnSpPr>
              <p:nvPr/>
            </p:nvCxnSpPr>
            <p:spPr>
              <a:xfrm flipV="1">
                <a:off x="2104770" y="2727765"/>
                <a:ext cx="195311" cy="232575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B54A4E7-0CAC-48AF-BEC9-66C7A773BFEE}"/>
                  </a:ext>
                </a:extLst>
              </p:cNvPr>
              <p:cNvGrpSpPr/>
              <p:nvPr/>
            </p:nvGrpSpPr>
            <p:grpSpPr>
              <a:xfrm>
                <a:off x="1886860" y="3010690"/>
                <a:ext cx="178544" cy="125980"/>
                <a:chOff x="3630930" y="2566035"/>
                <a:chExt cx="307330" cy="216849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93F4ABD7-0DED-4D7A-B270-96AF9D840994}"/>
                    </a:ext>
                  </a:extLst>
                </p:cNvPr>
                <p:cNvSpPr/>
                <p:nvPr/>
              </p:nvSpPr>
              <p:spPr bwMode="auto">
                <a:xfrm>
                  <a:off x="3630930" y="2656904"/>
                  <a:ext cx="80010" cy="12598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B4009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91427" tIns="45713" rIns="91427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344FCEBA-196C-420B-81F2-1FA7888364C5}"/>
                    </a:ext>
                  </a:extLst>
                </p:cNvPr>
                <p:cNvSpPr/>
                <p:nvPr/>
              </p:nvSpPr>
              <p:spPr bwMode="auto">
                <a:xfrm>
                  <a:off x="3744590" y="2609102"/>
                  <a:ext cx="80010" cy="17378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B4009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91427" tIns="45713" rIns="91427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F7076FB3-3B49-41AB-8E85-23268C082A71}"/>
                    </a:ext>
                  </a:extLst>
                </p:cNvPr>
                <p:cNvSpPr/>
                <p:nvPr/>
              </p:nvSpPr>
              <p:spPr bwMode="auto">
                <a:xfrm>
                  <a:off x="3858250" y="2566035"/>
                  <a:ext cx="80010" cy="21684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B4009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91427" tIns="45713" rIns="91427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CCC2AF8-DDD7-4C89-BC9C-B09645948A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63901" y="2779349"/>
              <a:ext cx="1702586" cy="1870521"/>
              <a:chOff x="9009255" y="1691640"/>
              <a:chExt cx="1915410" cy="2104336"/>
            </a:xfrm>
          </p:grpSpPr>
          <p:sp>
            <p:nvSpPr>
              <p:cNvPr id="582" name="Isosceles Triangle 581">
                <a:extLst>
                  <a:ext uri="{FF2B5EF4-FFF2-40B4-BE49-F238E27FC236}">
                    <a16:creationId xmlns:a16="http://schemas.microsoft.com/office/drawing/2014/main" id="{837DE7FD-4E5C-4223-ABEE-DE01ECE78106}"/>
                  </a:ext>
                </a:extLst>
              </p:cNvPr>
              <p:cNvSpPr/>
              <p:nvPr/>
            </p:nvSpPr>
            <p:spPr bwMode="auto">
              <a:xfrm flipV="1">
                <a:off x="9893808" y="3017520"/>
                <a:ext cx="146304" cy="457200"/>
              </a:xfrm>
              <a:prstGeom prst="triangle">
                <a:avLst/>
              </a:prstGeom>
              <a:solidFill>
                <a:srgbClr val="0078D7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A2C0E94A-2094-4218-AB48-11891BB6EF4C}"/>
                  </a:ext>
                </a:extLst>
              </p:cNvPr>
              <p:cNvGrpSpPr/>
              <p:nvPr/>
            </p:nvGrpSpPr>
            <p:grpSpPr>
              <a:xfrm>
                <a:off x="9009255" y="1691640"/>
                <a:ext cx="1915410" cy="2104336"/>
                <a:chOff x="9009255" y="1691640"/>
                <a:chExt cx="1915410" cy="2104336"/>
              </a:xfrm>
            </p:grpSpPr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9E48B755-0151-401F-94A0-5E88AEC0C9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829800" y="1691640"/>
                  <a:ext cx="274320" cy="27432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rgbClr val="0078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5" name="Arc 584">
                  <a:extLst>
                    <a:ext uri="{FF2B5EF4-FFF2-40B4-BE49-F238E27FC236}">
                      <a16:creationId xmlns:a16="http://schemas.microsoft.com/office/drawing/2014/main" id="{45E6A6F1-582A-47CE-9B6E-AD6A3FA3EA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75520" y="1920240"/>
                  <a:ext cx="182880" cy="182880"/>
                </a:xfrm>
                <a:prstGeom prst="arc">
                  <a:avLst>
                    <a:gd name="adj1" fmla="val 10730764"/>
                    <a:gd name="adj2" fmla="val 21512772"/>
                  </a:avLst>
                </a:prstGeom>
                <a:solidFill>
                  <a:sysClr val="windowText" lastClr="000000"/>
                </a:solidFill>
                <a:ln w="25400" cap="flat" cmpd="sng" algn="ctr">
                  <a:solidFill>
                    <a:srgbClr val="087CD8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CE0380D3-D62E-4D75-B8E6-7DB01941281F}"/>
                    </a:ext>
                  </a:extLst>
                </p:cNvPr>
                <p:cNvGrpSpPr/>
                <p:nvPr/>
              </p:nvGrpSpPr>
              <p:grpSpPr>
                <a:xfrm>
                  <a:off x="9009255" y="1873304"/>
                  <a:ext cx="1915410" cy="1922672"/>
                  <a:chOff x="9009255" y="1873304"/>
                  <a:chExt cx="1915410" cy="1922672"/>
                </a:xfrm>
              </p:grpSpPr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43037F42-C07B-4779-94FF-813B1F802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966960" y="2378608"/>
                    <a:ext cx="0" cy="27315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87CD8">
                        <a:alpha val="50000"/>
                      </a:srgbClr>
                    </a:solidFill>
                    <a:prstDash val="solid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57DCCEE1-A0CB-48AA-9FA5-E67B5C963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966960" y="3017520"/>
                    <a:ext cx="0" cy="27315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87CD8">
                        <a:alpha val="50000"/>
                      </a:srgbClr>
                    </a:solidFill>
                    <a:prstDash val="solid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589" name="TextBox 588">
                    <a:extLst>
                      <a:ext uri="{FF2B5EF4-FFF2-40B4-BE49-F238E27FC236}">
                        <a16:creationId xmlns:a16="http://schemas.microsoft.com/office/drawing/2014/main" id="{6B916310-045E-4C58-AA4E-4E92FC1C1714}"/>
                      </a:ext>
                    </a:extLst>
                  </p:cNvPr>
                  <p:cNvSpPr txBox="1"/>
                  <p:nvPr/>
                </p:nvSpPr>
                <p:spPr>
                  <a:xfrm>
                    <a:off x="9875520" y="1873304"/>
                    <a:ext cx="182880" cy="733951"/>
                  </a:xfrm>
                  <a:prstGeom prst="rect">
                    <a:avLst/>
                  </a:prstGeom>
                  <a:noFill/>
                </p:spPr>
                <p:txBody>
                  <a:bodyPr wrap="square" lIns="182854" tIns="146284" rIns="182854" bIns="146284" rtlCol="0" anchor="ctr" anchorCtr="0">
                    <a:spAutoFit/>
                  </a:bodyPr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8D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N</a:t>
                    </a:r>
                  </a:p>
                </p:txBody>
              </p: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3F2B0445-7240-4859-9557-EAEFE99DD506}"/>
                      </a:ext>
                    </a:extLst>
                  </p:cNvPr>
                  <p:cNvGrpSpPr/>
                  <p:nvPr/>
                </p:nvGrpSpPr>
                <p:grpSpPr>
                  <a:xfrm>
                    <a:off x="9009255" y="2011680"/>
                    <a:ext cx="1915410" cy="1645920"/>
                    <a:chOff x="9009255" y="2011680"/>
                    <a:chExt cx="1915410" cy="1645920"/>
                  </a:xfrm>
                </p:grpSpPr>
                <p:sp>
                  <p:nvSpPr>
                    <p:cNvPr id="592" name="Oval 591">
                      <a:extLst>
                        <a:ext uri="{FF2B5EF4-FFF2-40B4-BE49-F238E27FC236}">
                          <a16:creationId xmlns:a16="http://schemas.microsoft.com/office/drawing/2014/main" id="{5EFCB204-97C2-44EA-8CD6-2067EB3BC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144000" y="2011680"/>
                      <a:ext cx="1645920" cy="164592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0078D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93" name="Oval 592">
                      <a:extLst>
                        <a:ext uri="{FF2B5EF4-FFF2-40B4-BE49-F238E27FC236}">
                          <a16:creationId xmlns:a16="http://schemas.microsoft.com/office/drawing/2014/main" id="{0B530D76-82F3-432D-9458-E0A20B2021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235440" y="2103120"/>
                      <a:ext cx="1463040" cy="14630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0078D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8D7"/>
                        </a:solidFill>
                        <a:effectLst/>
                        <a:uLnTx/>
                        <a:uFillTx/>
                        <a:latin typeface="Calibri" panose="020F0502020204030204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94" name="Oval 593">
                      <a:extLst>
                        <a:ext uri="{FF2B5EF4-FFF2-40B4-BE49-F238E27FC236}">
                          <a16:creationId xmlns:a16="http://schemas.microsoft.com/office/drawing/2014/main" id="{2C5DE3FA-C587-4A70-A7A8-5C2B43951C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784080" y="2651760"/>
                      <a:ext cx="365760" cy="36576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0078D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95" name="Oval 594">
                      <a:extLst>
                        <a:ext uri="{FF2B5EF4-FFF2-40B4-BE49-F238E27FC236}">
                          <a16:creationId xmlns:a16="http://schemas.microsoft.com/office/drawing/2014/main" id="{03C028D3-F4C0-44FE-A9DA-F0DC0D7C0C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875520" y="2743200"/>
                      <a:ext cx="182880" cy="18288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0078D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cxnSp>
                  <p:nvCxnSpPr>
                    <p:cNvPr id="596" name="Straight Connector 595">
                      <a:extLst>
                        <a:ext uri="{FF2B5EF4-FFF2-40B4-BE49-F238E27FC236}">
                          <a16:creationId xmlns:a16="http://schemas.microsoft.com/office/drawing/2014/main" id="{6D704448-6378-4FB5-90CE-518C34CA34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0149840" y="2834640"/>
                      <a:ext cx="27432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87CD8">
                          <a:alpha val="50000"/>
                        </a:srgbClr>
                      </a:solidFill>
                      <a:prstDash val="solid"/>
                      <a:miter lim="800000"/>
                      <a:headEnd type="none"/>
                      <a:tailEnd type="none"/>
                    </a:ln>
                    <a:effectLst/>
                  </p:spPr>
                </p:cxnSp>
                <p:cxnSp>
                  <p:nvCxnSpPr>
                    <p:cNvPr id="597" name="Straight Connector 596">
                      <a:extLst>
                        <a:ext uri="{FF2B5EF4-FFF2-40B4-BE49-F238E27FC236}">
                          <a16:creationId xmlns:a16="http://schemas.microsoft.com/office/drawing/2014/main" id="{1B8890B8-BD65-469E-B8E2-55F4E7F5DB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509760" y="2834640"/>
                      <a:ext cx="27432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87CD8">
                          <a:alpha val="50000"/>
                        </a:srgbClr>
                      </a:solidFill>
                      <a:prstDash val="solid"/>
                      <a:miter lim="800000"/>
                      <a:headEnd type="none"/>
                      <a:tailEnd type="none"/>
                    </a:ln>
                    <a:effectLst/>
                  </p:spPr>
                </p:cxnSp>
                <p:sp>
                  <p:nvSpPr>
                    <p:cNvPr id="598" name="Isosceles Triangle 597">
                      <a:extLst>
                        <a:ext uri="{FF2B5EF4-FFF2-40B4-BE49-F238E27FC236}">
                          <a16:creationId xmlns:a16="http://schemas.microsoft.com/office/drawing/2014/main" id="{A3907A0C-45E0-4B0F-84FE-0F9D1CAD05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893808" y="2194560"/>
                      <a:ext cx="146304" cy="457200"/>
                    </a:xfrm>
                    <a:prstGeom prst="triangle">
                      <a:avLst/>
                    </a:prstGeom>
                    <a:solidFill>
                      <a:srgbClr val="A80000"/>
                    </a:solidFill>
                    <a:ln w="63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99" name="TextBox 598">
                      <a:extLst>
                        <a:ext uri="{FF2B5EF4-FFF2-40B4-BE49-F238E27FC236}">
                          <a16:creationId xmlns:a16="http://schemas.microsoft.com/office/drawing/2014/main" id="{69F17F7E-D3C8-46D0-B02A-F9B1860D12C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469879" y="2471295"/>
                      <a:ext cx="182881" cy="726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82854" tIns="146284" rIns="182854" bIns="146284" rtlCol="0" anchor="ctr" anchorCtr="0">
                      <a:spAutoFit/>
                    </a:bodyPr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78D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</a:t>
                      </a:r>
                    </a:p>
                  </p:txBody>
                </p:sp>
                <p:sp>
                  <p:nvSpPr>
                    <p:cNvPr id="600" name="TextBox 599">
                      <a:extLst>
                        <a:ext uri="{FF2B5EF4-FFF2-40B4-BE49-F238E27FC236}">
                          <a16:creationId xmlns:a16="http://schemas.microsoft.com/office/drawing/2014/main" id="{4BD48ADC-3BA7-4F91-A7EB-22E35CA7346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281160" y="2471294"/>
                      <a:ext cx="182881" cy="7266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82854" tIns="146284" rIns="182854" bIns="146284" rtlCol="0" anchor="ctr" anchorCtr="0">
                      <a:spAutoFit/>
                    </a:bodyPr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78D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</a:t>
                      </a:r>
                    </a:p>
                  </p:txBody>
                </p:sp>
              </p:grp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ECD511DF-BF17-4C59-B8C1-1E92344A917F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9875520" y="3062025"/>
                    <a:ext cx="182881" cy="733951"/>
                  </a:xfrm>
                  <a:prstGeom prst="rect">
                    <a:avLst/>
                  </a:prstGeom>
                  <a:noFill/>
                </p:spPr>
                <p:txBody>
                  <a:bodyPr wrap="square" lIns="182854" tIns="146284" rIns="182854" bIns="146284" rtlCol="0" anchor="ctr" anchorCtr="0">
                    <a:spAutoFit/>
                  </a:bodyPr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78D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S</a:t>
                    </a:r>
                  </a:p>
                </p:txBody>
              </p:sp>
            </p:grpSp>
          </p:grp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D6A7CC6A-CC81-4669-A33E-3271520DB6F0}"/>
                </a:ext>
              </a:extLst>
            </p:cNvPr>
            <p:cNvGrpSpPr/>
            <p:nvPr/>
          </p:nvGrpSpPr>
          <p:grpSpPr>
            <a:xfrm>
              <a:off x="2560320" y="3017520"/>
              <a:ext cx="1645920" cy="1463040"/>
              <a:chOff x="2560320" y="2377440"/>
              <a:chExt cx="1645920" cy="1463040"/>
            </a:xfrm>
          </p:grpSpPr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167D40F6-CB7F-47B3-B5BF-9CA0936A585B}"/>
                  </a:ext>
                </a:extLst>
              </p:cNvPr>
              <p:cNvCxnSpPr/>
              <p:nvPr/>
            </p:nvCxnSpPr>
            <p:spPr>
              <a:xfrm>
                <a:off x="3310128" y="2743200"/>
                <a:ext cx="0" cy="137160"/>
              </a:xfrm>
              <a:prstGeom prst="line">
                <a:avLst/>
              </a:prstGeom>
              <a:noFill/>
              <a:ln w="25400" cap="flat" cmpd="sng" algn="ctr">
                <a:solidFill>
                  <a:srgbClr val="8CC600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3A112E07-8C80-4B41-9573-4214939FD31C}"/>
                  </a:ext>
                </a:extLst>
              </p:cNvPr>
              <p:cNvCxnSpPr/>
              <p:nvPr/>
            </p:nvCxnSpPr>
            <p:spPr>
              <a:xfrm>
                <a:off x="3456432" y="2743200"/>
                <a:ext cx="0" cy="137160"/>
              </a:xfrm>
              <a:prstGeom prst="line">
                <a:avLst/>
              </a:prstGeom>
              <a:noFill/>
              <a:ln w="25400" cap="flat" cmpd="sng" algn="ctr">
                <a:solidFill>
                  <a:srgbClr val="8CC600"/>
                </a:solidFill>
                <a:prstDash val="solid"/>
                <a:headEnd type="none"/>
                <a:tailEnd type="none"/>
              </a:ln>
              <a:effectLst/>
            </p:spPr>
          </p:cxnSp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B66D994B-F2E4-4044-A019-F5D2216236C7}"/>
                  </a:ext>
                </a:extLst>
              </p:cNvPr>
              <p:cNvGrpSpPr/>
              <p:nvPr/>
            </p:nvGrpSpPr>
            <p:grpSpPr>
              <a:xfrm>
                <a:off x="2560320" y="2377440"/>
                <a:ext cx="1645920" cy="1463040"/>
                <a:chOff x="2560320" y="2377440"/>
                <a:chExt cx="1645920" cy="1463040"/>
              </a:xfrm>
            </p:grpSpPr>
            <p:grpSp>
              <p:nvGrpSpPr>
                <p:cNvPr id="569" name="Group 568">
                  <a:extLst>
                    <a:ext uri="{FF2B5EF4-FFF2-40B4-BE49-F238E27FC236}">
                      <a16:creationId xmlns:a16="http://schemas.microsoft.com/office/drawing/2014/main" id="{9B8A9C46-EAC1-401D-9470-E4361A607C06}"/>
                    </a:ext>
                  </a:extLst>
                </p:cNvPr>
                <p:cNvGrpSpPr/>
                <p:nvPr/>
              </p:nvGrpSpPr>
              <p:grpSpPr>
                <a:xfrm>
                  <a:off x="2560320" y="2377440"/>
                  <a:ext cx="1645920" cy="1463040"/>
                  <a:chOff x="2560320" y="2377440"/>
                  <a:chExt cx="1645920" cy="1463040"/>
                </a:xfrm>
              </p:grpSpPr>
              <p:grpSp>
                <p:nvGrpSpPr>
                  <p:cNvPr id="572" name="Group 571">
                    <a:extLst>
                      <a:ext uri="{FF2B5EF4-FFF2-40B4-BE49-F238E27FC236}">
                        <a16:creationId xmlns:a16="http://schemas.microsoft.com/office/drawing/2014/main" id="{20F27F3C-1DBB-471B-9922-929160B36071}"/>
                      </a:ext>
                    </a:extLst>
                  </p:cNvPr>
                  <p:cNvGrpSpPr/>
                  <p:nvPr/>
                </p:nvGrpSpPr>
                <p:grpSpPr>
                  <a:xfrm>
                    <a:off x="2560320" y="2377440"/>
                    <a:ext cx="1645920" cy="1463040"/>
                    <a:chOff x="2560320" y="2377440"/>
                    <a:chExt cx="1645920" cy="1463040"/>
                  </a:xfrm>
                </p:grpSpPr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B7F127EF-896B-4E5D-9DC9-DBA87B5C7C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320" y="2377440"/>
                      <a:ext cx="1645920" cy="1463040"/>
                      <a:chOff x="2651760" y="2194560"/>
                      <a:chExt cx="1645920" cy="1463040"/>
                    </a:xfrm>
                  </p:grpSpPr>
                  <p:grpSp>
                    <p:nvGrpSpPr>
                      <p:cNvPr id="577" name="Group 576">
                        <a:extLst>
                          <a:ext uri="{FF2B5EF4-FFF2-40B4-BE49-F238E27FC236}">
                            <a16:creationId xmlns:a16="http://schemas.microsoft.com/office/drawing/2014/main" id="{2BC96D33-5FF8-4B3A-B5F1-D8D75EE1E5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43200" y="2194560"/>
                        <a:ext cx="1463040" cy="1463040"/>
                        <a:chOff x="3108960" y="2194560"/>
                        <a:chExt cx="1463040" cy="1463040"/>
                      </a:xfrm>
                    </p:grpSpPr>
                    <p:sp>
                      <p:nvSpPr>
                        <p:cNvPr id="580" name="Arc 579">
                          <a:extLst>
                            <a:ext uri="{FF2B5EF4-FFF2-40B4-BE49-F238E27FC236}">
                              <a16:creationId xmlns:a16="http://schemas.microsoft.com/office/drawing/2014/main" id="{859E0088-161B-4159-954B-3A1E4FCC8D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08960" y="2194560"/>
                          <a:ext cx="1463040" cy="1463040"/>
                        </a:xfrm>
                        <a:prstGeom prst="arc">
                          <a:avLst>
                            <a:gd name="adj1" fmla="val 11902055"/>
                            <a:gd name="adj2" fmla="val 20453199"/>
                          </a:avLst>
                        </a:prstGeom>
                        <a:noFill/>
                        <a:ln w="25400" cap="flat" cmpd="sng" algn="ctr">
                          <a:solidFill>
                            <a:srgbClr val="0078D7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22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Segoe UI Semiligh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81" name="Arc 580">
                          <a:extLst>
                            <a:ext uri="{FF2B5EF4-FFF2-40B4-BE49-F238E27FC236}">
                              <a16:creationId xmlns:a16="http://schemas.microsoft.com/office/drawing/2014/main" id="{EE30FC9E-8D88-4E5F-A42F-D83F676A6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08960" y="2194560"/>
                          <a:ext cx="1463040" cy="1463040"/>
                        </a:xfrm>
                        <a:prstGeom prst="arc">
                          <a:avLst>
                            <a:gd name="adj1" fmla="val 11823491"/>
                            <a:gd name="adj2" fmla="val 20645493"/>
                          </a:avLst>
                        </a:prstGeom>
                        <a:noFill/>
                        <a:ln w="25400" cap="flat" cmpd="sng" algn="ctr">
                          <a:solidFill>
                            <a:srgbClr val="0078D7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22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Segoe UI Semilight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cxnSp>
                    <p:nvCxnSpPr>
                      <p:cNvPr id="578" name="Straight Connector 577">
                        <a:extLst>
                          <a:ext uri="{FF2B5EF4-FFF2-40B4-BE49-F238E27FC236}">
                            <a16:creationId xmlns:a16="http://schemas.microsoft.com/office/drawing/2014/main" id="{5E2494CE-DDFA-4896-A526-50EB2CE6836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51760" y="2788920"/>
                        <a:ext cx="1645920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87CD8"/>
                        </a:solidFill>
                        <a:prstDash val="dash"/>
                        <a:headEnd type="none"/>
                        <a:tailEnd type="none"/>
                      </a:ln>
                      <a:effectLst/>
                    </p:spPr>
                  </p:cxnSp>
                  <p:cxnSp>
                    <p:nvCxnSpPr>
                      <p:cNvPr id="579" name="Straight Connector 578">
                        <a:extLst>
                          <a:ext uri="{FF2B5EF4-FFF2-40B4-BE49-F238E27FC236}">
                            <a16:creationId xmlns:a16="http://schemas.microsoft.com/office/drawing/2014/main" id="{9CBEF2A9-D2B3-4CFE-8047-672A8A474A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51760" y="3063240"/>
                        <a:ext cx="1645920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87CD8"/>
                        </a:solidFill>
                        <a:prstDash val="dash"/>
                        <a:headEnd type="none"/>
                        <a:tailEnd type="none"/>
                      </a:ln>
                      <a:effectLst/>
                    </p:spPr>
                  </p:cxnSp>
                </p:grp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BA37E846-11FE-4684-A483-F4E762315E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017520" y="2880360"/>
                      <a:ext cx="73152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rgbClr val="2089DC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29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19003E1E-2D20-4768-AF84-9896BFA682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1216" y="2816005"/>
                    <a:ext cx="142407" cy="585216"/>
                  </a:xfrm>
                  <a:prstGeom prst="roundRect">
                    <a:avLst/>
                  </a:prstGeom>
                  <a:pattFill prst="pct75">
                    <a:fgClr>
                      <a:srgbClr val="D0CECE"/>
                    </a:fgClr>
                    <a:bgClr>
                      <a:srgbClr val="2089DC"/>
                    </a:bgClr>
                  </a:pattFill>
                  <a:ln w="25400" cap="rnd" cmpd="sng" algn="ctr">
                    <a:solidFill>
                      <a:srgbClr val="2089DC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29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74" name="Rectangle: Rounded Corners 573">
                    <a:extLst>
                      <a:ext uri="{FF2B5EF4-FFF2-40B4-BE49-F238E27FC236}">
                        <a16:creationId xmlns:a16="http://schemas.microsoft.com/office/drawing/2014/main" id="{D5CFA283-0126-4A91-846D-51EB6EC01A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49040" y="2816352"/>
                    <a:ext cx="142407" cy="585216"/>
                  </a:xfrm>
                  <a:prstGeom prst="roundRect">
                    <a:avLst/>
                  </a:prstGeom>
                  <a:pattFill prst="pct75">
                    <a:fgClr>
                      <a:srgbClr val="D0CECE"/>
                    </a:fgClr>
                    <a:bgClr>
                      <a:srgbClr val="2089DC"/>
                    </a:bgClr>
                  </a:pattFill>
                  <a:ln w="25400" cap="rnd" cmpd="sng" algn="ctr">
                    <a:solidFill>
                      <a:srgbClr val="2089DC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29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570" name="Arc 569">
                  <a:extLst>
                    <a:ext uri="{FF2B5EF4-FFF2-40B4-BE49-F238E27FC236}">
                      <a16:creationId xmlns:a16="http://schemas.microsoft.com/office/drawing/2014/main" id="{6AA9BC01-71DC-4D10-B228-649F8E5FB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09368" y="2589095"/>
                  <a:ext cx="146304" cy="146304"/>
                </a:xfrm>
                <a:prstGeom prst="arc">
                  <a:avLst>
                    <a:gd name="adj1" fmla="val 10730764"/>
                    <a:gd name="adj2" fmla="val 21512772"/>
                  </a:avLst>
                </a:prstGeom>
                <a:solidFill>
                  <a:srgbClr val="D0CECE"/>
                </a:solidFill>
                <a:ln w="25400" cap="flat" cmpd="sng" algn="ctr">
                  <a:solidFill>
                    <a:srgbClr val="8CC6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571" name="Rectangle: Rounded Corners 570">
                  <a:extLst>
                    <a:ext uri="{FF2B5EF4-FFF2-40B4-BE49-F238E27FC236}">
                      <a16:creationId xmlns:a16="http://schemas.microsoft.com/office/drawing/2014/main" id="{A68273DC-35E8-4FE6-9BB1-2737963311BC}"/>
                    </a:ext>
                  </a:extLst>
                </p:cNvPr>
                <p:cNvSpPr/>
                <p:nvPr/>
              </p:nvSpPr>
              <p:spPr bwMode="auto">
                <a:xfrm>
                  <a:off x="3200400" y="2670048"/>
                  <a:ext cx="365760" cy="73152"/>
                </a:xfrm>
                <a:prstGeom prst="roundRect">
                  <a:avLst/>
                </a:prstGeom>
                <a:pattFill prst="pct75">
                  <a:fgClr>
                    <a:srgbClr val="D0CECE"/>
                  </a:fgClr>
                  <a:bgClr>
                    <a:srgbClr val="8CC600"/>
                  </a:bgClr>
                </a:pattFill>
                <a:ln w="25400" cap="rnd" cmpd="sng" algn="ctr">
                  <a:solidFill>
                    <a:srgbClr val="8CC6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29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A54D3C2-3541-41D2-8AB5-A37D97F6CA8A}"/>
                </a:ext>
              </a:extLst>
            </p:cNvPr>
            <p:cNvCxnSpPr/>
            <p:nvPr/>
          </p:nvCxnSpPr>
          <p:spPr>
            <a:xfrm>
              <a:off x="4434840" y="3520440"/>
              <a:ext cx="0" cy="457200"/>
            </a:xfrm>
            <a:prstGeom prst="line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411586C-E373-4A9E-9756-D73BA284985D}"/>
                </a:ext>
              </a:extLst>
            </p:cNvPr>
            <p:cNvCxnSpPr/>
            <p:nvPr/>
          </p:nvCxnSpPr>
          <p:spPr>
            <a:xfrm>
              <a:off x="6355080" y="3520440"/>
              <a:ext cx="0" cy="457200"/>
            </a:xfrm>
            <a:prstGeom prst="line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C7D0826-D89F-4FFF-A7AE-7DC009FEF2C0}"/>
                </a:ext>
              </a:extLst>
            </p:cNvPr>
            <p:cNvCxnSpPr/>
            <p:nvPr/>
          </p:nvCxnSpPr>
          <p:spPr>
            <a:xfrm>
              <a:off x="8275320" y="3520440"/>
              <a:ext cx="0" cy="457200"/>
            </a:xfrm>
            <a:prstGeom prst="line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4A42A9FE-94C4-442A-A91D-1649EF527A08}"/>
                </a:ext>
              </a:extLst>
            </p:cNvPr>
            <p:cNvSpPr/>
            <p:nvPr/>
          </p:nvSpPr>
          <p:spPr bwMode="auto">
            <a:xfrm>
              <a:off x="2560320" y="5109732"/>
              <a:ext cx="1645920" cy="9608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Ingest at scale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9967C4A3-BCF4-4D2B-AEF8-2BC1037C51AB}"/>
                </a:ext>
              </a:extLst>
            </p:cNvPr>
            <p:cNvSpPr/>
            <p:nvPr/>
          </p:nvSpPr>
          <p:spPr bwMode="auto">
            <a:xfrm>
              <a:off x="4426618" y="5098148"/>
              <a:ext cx="1965383" cy="9494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Model Business Entities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7E75A09-8C22-4B6B-9F28-8BDA123409AA}"/>
                </a:ext>
              </a:extLst>
            </p:cNvPr>
            <p:cNvSpPr/>
            <p:nvPr/>
          </p:nvSpPr>
          <p:spPr bwMode="auto">
            <a:xfrm>
              <a:off x="6578487" y="4987590"/>
              <a:ext cx="1645920" cy="102493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Advanced Analytics</a:t>
              </a:r>
            </a:p>
          </p:txBody>
        </p: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D62A1CE4-FB70-4585-B3FD-0408CDD15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45472" y="2956279"/>
              <a:ext cx="1463040" cy="1463040"/>
              <a:chOff x="8409701" y="2935407"/>
              <a:chExt cx="1823055" cy="1823055"/>
            </a:xfrm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F26DFD49-4AF3-4127-AF46-60D542EBD469}"/>
                  </a:ext>
                </a:extLst>
              </p:cNvPr>
              <p:cNvSpPr/>
              <p:nvPr/>
            </p:nvSpPr>
            <p:spPr bwMode="auto">
              <a:xfrm>
                <a:off x="8409701" y="2935407"/>
                <a:ext cx="1823055" cy="1823055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285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9" name="Freeform 265">
                <a:extLst>
                  <a:ext uri="{FF2B5EF4-FFF2-40B4-BE49-F238E27FC236}">
                    <a16:creationId xmlns:a16="http://schemas.microsoft.com/office/drawing/2014/main" id="{C24F680E-5AB5-4706-81EC-45EA63ECF699}"/>
                  </a:ext>
                </a:extLst>
              </p:cNvPr>
              <p:cNvSpPr/>
              <p:nvPr/>
            </p:nvSpPr>
            <p:spPr>
              <a:xfrm>
                <a:off x="8740559" y="3027668"/>
                <a:ext cx="1206958" cy="670753"/>
              </a:xfrm>
              <a:custGeom>
                <a:avLst/>
                <a:gdLst>
                  <a:gd name="connsiteX0" fmla="*/ 1899343 w 4528033"/>
                  <a:gd name="connsiteY0" fmla="*/ 0 h 2516401"/>
                  <a:gd name="connsiteX1" fmla="*/ 2893690 w 4528033"/>
                  <a:gd name="connsiteY1" fmla="*/ 659097 h 2516401"/>
                  <a:gd name="connsiteX2" fmla="*/ 2931746 w 4528033"/>
                  <a:gd name="connsiteY2" fmla="*/ 781695 h 2516401"/>
                  <a:gd name="connsiteX3" fmla="*/ 2987284 w 4528033"/>
                  <a:gd name="connsiteY3" fmla="*/ 761368 h 2516401"/>
                  <a:gd name="connsiteX4" fmla="*/ 3232180 w 4528033"/>
                  <a:gd name="connsiteY4" fmla="*/ 724343 h 2516401"/>
                  <a:gd name="connsiteX5" fmla="*/ 4038989 w 4528033"/>
                  <a:gd name="connsiteY5" fmla="*/ 1381911 h 2516401"/>
                  <a:gd name="connsiteX6" fmla="*/ 4045075 w 4528033"/>
                  <a:gd name="connsiteY6" fmla="*/ 1442284 h 2516401"/>
                  <a:gd name="connsiteX7" fmla="*/ 4096918 w 4528033"/>
                  <a:gd name="connsiteY7" fmla="*/ 1447511 h 2516401"/>
                  <a:gd name="connsiteX8" fmla="*/ 4528033 w 4528033"/>
                  <a:gd name="connsiteY8" fmla="*/ 1976471 h 2516401"/>
                  <a:gd name="connsiteX9" fmla="*/ 4096918 w 4528033"/>
                  <a:gd name="connsiteY9" fmla="*/ 2505432 h 2516401"/>
                  <a:gd name="connsiteX10" fmla="*/ 4003199 w 4528033"/>
                  <a:gd name="connsiteY10" fmla="*/ 2514879 h 2516401"/>
                  <a:gd name="connsiteX11" fmla="*/ 4003199 w 4528033"/>
                  <a:gd name="connsiteY11" fmla="*/ 2516400 h 2516401"/>
                  <a:gd name="connsiteX12" fmla="*/ 3988113 w 4528033"/>
                  <a:gd name="connsiteY12" fmla="*/ 2516400 h 2516401"/>
                  <a:gd name="connsiteX13" fmla="*/ 3988103 w 4528033"/>
                  <a:gd name="connsiteY13" fmla="*/ 2516401 h 2516401"/>
                  <a:gd name="connsiteX14" fmla="*/ 3988094 w 4528033"/>
                  <a:gd name="connsiteY14" fmla="*/ 2516400 h 2516401"/>
                  <a:gd name="connsiteX15" fmla="*/ 838799 w 4528033"/>
                  <a:gd name="connsiteY15" fmla="*/ 2516400 h 2516401"/>
                  <a:gd name="connsiteX16" fmla="*/ 820191 w 4528033"/>
                  <a:gd name="connsiteY16" fmla="*/ 2516400 h 2516401"/>
                  <a:gd name="connsiteX17" fmla="*/ 820191 w 4528033"/>
                  <a:gd name="connsiteY17" fmla="*/ 2515460 h 2516401"/>
                  <a:gd name="connsiteX18" fmla="*/ 753037 w 4528033"/>
                  <a:gd name="connsiteY18" fmla="*/ 2512069 h 2516401"/>
                  <a:gd name="connsiteX19" fmla="*/ 0 w 4528033"/>
                  <a:gd name="connsiteY19" fmla="*/ 1677600 h 2516401"/>
                  <a:gd name="connsiteX20" fmla="*/ 838799 w 4528033"/>
                  <a:gd name="connsiteY20" fmla="*/ 838800 h 2516401"/>
                  <a:gd name="connsiteX21" fmla="*/ 848975 w 4528033"/>
                  <a:gd name="connsiteY21" fmla="*/ 839570 h 2516401"/>
                  <a:gd name="connsiteX22" fmla="*/ 904996 w 4528033"/>
                  <a:gd name="connsiteY22" fmla="*/ 659097 h 2516401"/>
                  <a:gd name="connsiteX23" fmla="*/ 1899343 w 4528033"/>
                  <a:gd name="connsiteY23" fmla="*/ 0 h 251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28033" h="2516401">
                    <a:moveTo>
                      <a:pt x="1899343" y="0"/>
                    </a:moveTo>
                    <a:cubicBezTo>
                      <a:pt x="2346343" y="0"/>
                      <a:pt x="2729866" y="271774"/>
                      <a:pt x="2893690" y="659097"/>
                    </a:cubicBezTo>
                    <a:lnTo>
                      <a:pt x="2931746" y="781695"/>
                    </a:lnTo>
                    <a:lnTo>
                      <a:pt x="2987284" y="761368"/>
                    </a:lnTo>
                    <a:cubicBezTo>
                      <a:pt x="3064647" y="737305"/>
                      <a:pt x="3146900" y="724343"/>
                      <a:pt x="3232180" y="724343"/>
                    </a:cubicBezTo>
                    <a:cubicBezTo>
                      <a:pt x="3630156" y="724343"/>
                      <a:pt x="3962197" y="1006638"/>
                      <a:pt x="4038989" y="1381911"/>
                    </a:cubicBezTo>
                    <a:lnTo>
                      <a:pt x="4045075" y="1442284"/>
                    </a:lnTo>
                    <a:lnTo>
                      <a:pt x="4096918" y="1447511"/>
                    </a:lnTo>
                    <a:cubicBezTo>
                      <a:pt x="4342955" y="1497857"/>
                      <a:pt x="4528033" y="1715550"/>
                      <a:pt x="4528033" y="1976471"/>
                    </a:cubicBezTo>
                    <a:cubicBezTo>
                      <a:pt x="4528033" y="2237392"/>
                      <a:pt x="4342955" y="2455085"/>
                      <a:pt x="4096918" y="2505432"/>
                    </a:cubicBezTo>
                    <a:lnTo>
                      <a:pt x="4003199" y="2514879"/>
                    </a:lnTo>
                    <a:lnTo>
                      <a:pt x="4003199" y="2516400"/>
                    </a:lnTo>
                    <a:lnTo>
                      <a:pt x="3988113" y="2516400"/>
                    </a:lnTo>
                    <a:lnTo>
                      <a:pt x="3988103" y="2516401"/>
                    </a:lnTo>
                    <a:lnTo>
                      <a:pt x="3988094" y="2516400"/>
                    </a:lnTo>
                    <a:lnTo>
                      <a:pt x="838799" y="2516400"/>
                    </a:lnTo>
                    <a:lnTo>
                      <a:pt x="820191" y="2516400"/>
                    </a:lnTo>
                    <a:lnTo>
                      <a:pt x="820191" y="2515460"/>
                    </a:lnTo>
                    <a:lnTo>
                      <a:pt x="753037" y="2512069"/>
                    </a:lnTo>
                    <a:cubicBezTo>
                      <a:pt x="330067" y="2469114"/>
                      <a:pt x="0" y="2111903"/>
                      <a:pt x="0" y="1677600"/>
                    </a:cubicBezTo>
                    <a:cubicBezTo>
                      <a:pt x="0" y="1214344"/>
                      <a:pt x="375543" y="838800"/>
                      <a:pt x="838799" y="838800"/>
                    </a:cubicBezTo>
                    <a:lnTo>
                      <a:pt x="848975" y="839570"/>
                    </a:lnTo>
                    <a:lnTo>
                      <a:pt x="904996" y="659097"/>
                    </a:lnTo>
                    <a:cubicBezTo>
                      <a:pt x="1068821" y="271774"/>
                      <a:pt x="1452344" y="0"/>
                      <a:pt x="1899343" y="0"/>
                    </a:cubicBezTo>
                    <a:close/>
                  </a:path>
                </a:pathLst>
              </a:custGeom>
              <a:solidFill>
                <a:srgbClr val="505050">
                  <a:lumMod val="20000"/>
                  <a:lumOff val="8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0" name="Freeform 14">
                <a:extLst>
                  <a:ext uri="{FF2B5EF4-FFF2-40B4-BE49-F238E27FC236}">
                    <a16:creationId xmlns:a16="http://schemas.microsoft.com/office/drawing/2014/main" id="{9EBDB0C0-C05E-4726-BF96-B28F9278B2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86733" y="3336188"/>
                <a:ext cx="456462" cy="208272"/>
              </a:xfrm>
              <a:custGeom>
                <a:avLst/>
                <a:gdLst>
                  <a:gd name="T0" fmla="*/ 710 w 3113"/>
                  <a:gd name="T1" fmla="*/ 1420 h 1420"/>
                  <a:gd name="T2" fmla="*/ 1212 w 3113"/>
                  <a:gd name="T3" fmla="*/ 1212 h 1420"/>
                  <a:gd name="T4" fmla="*/ 1556 w 3113"/>
                  <a:gd name="T5" fmla="*/ 868 h 1420"/>
                  <a:gd name="T6" fmla="*/ 1900 w 3113"/>
                  <a:gd name="T7" fmla="*/ 1212 h 1420"/>
                  <a:gd name="T8" fmla="*/ 2402 w 3113"/>
                  <a:gd name="T9" fmla="*/ 1420 h 1420"/>
                  <a:gd name="T10" fmla="*/ 2905 w 3113"/>
                  <a:gd name="T11" fmla="*/ 1212 h 1420"/>
                  <a:gd name="T12" fmla="*/ 3113 w 3113"/>
                  <a:gd name="T13" fmla="*/ 710 h 1420"/>
                  <a:gd name="T14" fmla="*/ 2905 w 3113"/>
                  <a:gd name="T15" fmla="*/ 208 h 1420"/>
                  <a:gd name="T16" fmla="*/ 2402 w 3113"/>
                  <a:gd name="T17" fmla="*/ 0 h 1420"/>
                  <a:gd name="T18" fmla="*/ 1900 w 3113"/>
                  <a:gd name="T19" fmla="*/ 208 h 1420"/>
                  <a:gd name="T20" fmla="*/ 1556 w 3113"/>
                  <a:gd name="T21" fmla="*/ 552 h 1420"/>
                  <a:gd name="T22" fmla="*/ 1212 w 3113"/>
                  <a:gd name="T23" fmla="*/ 208 h 1420"/>
                  <a:gd name="T24" fmla="*/ 710 w 3113"/>
                  <a:gd name="T25" fmla="*/ 0 h 1420"/>
                  <a:gd name="T26" fmla="*/ 208 w 3113"/>
                  <a:gd name="T27" fmla="*/ 208 h 1420"/>
                  <a:gd name="T28" fmla="*/ 0 w 3113"/>
                  <a:gd name="T29" fmla="*/ 710 h 1420"/>
                  <a:gd name="T30" fmla="*/ 208 w 3113"/>
                  <a:gd name="T31" fmla="*/ 1212 h 1420"/>
                  <a:gd name="T32" fmla="*/ 710 w 3113"/>
                  <a:gd name="T33" fmla="*/ 1420 h 1420"/>
                  <a:gd name="T34" fmla="*/ 2059 w 3113"/>
                  <a:gd name="T35" fmla="*/ 366 h 1420"/>
                  <a:gd name="T36" fmla="*/ 2402 w 3113"/>
                  <a:gd name="T37" fmla="*/ 224 h 1420"/>
                  <a:gd name="T38" fmla="*/ 2746 w 3113"/>
                  <a:gd name="T39" fmla="*/ 366 h 1420"/>
                  <a:gd name="T40" fmla="*/ 2889 w 3113"/>
                  <a:gd name="T41" fmla="*/ 710 h 1420"/>
                  <a:gd name="T42" fmla="*/ 2746 w 3113"/>
                  <a:gd name="T43" fmla="*/ 1054 h 1420"/>
                  <a:gd name="T44" fmla="*/ 2402 w 3113"/>
                  <a:gd name="T45" fmla="*/ 1196 h 1420"/>
                  <a:gd name="T46" fmla="*/ 2059 w 3113"/>
                  <a:gd name="T47" fmla="*/ 1054 h 1420"/>
                  <a:gd name="T48" fmla="*/ 1715 w 3113"/>
                  <a:gd name="T49" fmla="*/ 710 h 1420"/>
                  <a:gd name="T50" fmla="*/ 2059 w 3113"/>
                  <a:gd name="T51" fmla="*/ 366 h 1420"/>
                  <a:gd name="T52" fmla="*/ 366 w 3113"/>
                  <a:gd name="T53" fmla="*/ 366 h 1420"/>
                  <a:gd name="T54" fmla="*/ 710 w 3113"/>
                  <a:gd name="T55" fmla="*/ 224 h 1420"/>
                  <a:gd name="T56" fmla="*/ 1054 w 3113"/>
                  <a:gd name="T57" fmla="*/ 366 h 1420"/>
                  <a:gd name="T58" fmla="*/ 1398 w 3113"/>
                  <a:gd name="T59" fmla="*/ 710 h 1420"/>
                  <a:gd name="T60" fmla="*/ 1054 w 3113"/>
                  <a:gd name="T61" fmla="*/ 1054 h 1420"/>
                  <a:gd name="T62" fmla="*/ 710 w 3113"/>
                  <a:gd name="T63" fmla="*/ 1196 h 1420"/>
                  <a:gd name="T64" fmla="*/ 366 w 3113"/>
                  <a:gd name="T65" fmla="*/ 1054 h 1420"/>
                  <a:gd name="T66" fmla="*/ 224 w 3113"/>
                  <a:gd name="T67" fmla="*/ 710 h 1420"/>
                  <a:gd name="T68" fmla="*/ 366 w 3113"/>
                  <a:gd name="T69" fmla="*/ 366 h 1420"/>
                  <a:gd name="T70" fmla="*/ 366 w 3113"/>
                  <a:gd name="T71" fmla="*/ 366 h 1420"/>
                  <a:gd name="T72" fmla="*/ 366 w 3113"/>
                  <a:gd name="T73" fmla="*/ 366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13" h="1420">
                    <a:moveTo>
                      <a:pt x="710" y="1420"/>
                    </a:moveTo>
                    <a:cubicBezTo>
                      <a:pt x="900" y="1420"/>
                      <a:pt x="1078" y="1347"/>
                      <a:pt x="1212" y="1212"/>
                    </a:cubicBezTo>
                    <a:cubicBezTo>
                      <a:pt x="1556" y="868"/>
                      <a:pt x="1556" y="868"/>
                      <a:pt x="1556" y="868"/>
                    </a:cubicBezTo>
                    <a:cubicBezTo>
                      <a:pt x="1900" y="1212"/>
                      <a:pt x="1900" y="1212"/>
                      <a:pt x="1900" y="1212"/>
                    </a:cubicBezTo>
                    <a:cubicBezTo>
                      <a:pt x="2034" y="1347"/>
                      <a:pt x="2213" y="1420"/>
                      <a:pt x="2402" y="1420"/>
                    </a:cubicBezTo>
                    <a:cubicBezTo>
                      <a:pt x="2592" y="1420"/>
                      <a:pt x="2771" y="1347"/>
                      <a:pt x="2905" y="1212"/>
                    </a:cubicBezTo>
                    <a:cubicBezTo>
                      <a:pt x="3039" y="1078"/>
                      <a:pt x="3113" y="900"/>
                      <a:pt x="3113" y="710"/>
                    </a:cubicBezTo>
                    <a:cubicBezTo>
                      <a:pt x="3113" y="520"/>
                      <a:pt x="3039" y="342"/>
                      <a:pt x="2905" y="208"/>
                    </a:cubicBezTo>
                    <a:cubicBezTo>
                      <a:pt x="2771" y="74"/>
                      <a:pt x="2592" y="0"/>
                      <a:pt x="2402" y="0"/>
                    </a:cubicBezTo>
                    <a:cubicBezTo>
                      <a:pt x="2213" y="0"/>
                      <a:pt x="2034" y="74"/>
                      <a:pt x="1900" y="208"/>
                    </a:cubicBezTo>
                    <a:cubicBezTo>
                      <a:pt x="1556" y="552"/>
                      <a:pt x="1556" y="552"/>
                      <a:pt x="1556" y="552"/>
                    </a:cubicBezTo>
                    <a:cubicBezTo>
                      <a:pt x="1212" y="208"/>
                      <a:pt x="1212" y="208"/>
                      <a:pt x="1212" y="208"/>
                    </a:cubicBezTo>
                    <a:cubicBezTo>
                      <a:pt x="1078" y="74"/>
                      <a:pt x="900" y="0"/>
                      <a:pt x="710" y="0"/>
                    </a:cubicBezTo>
                    <a:cubicBezTo>
                      <a:pt x="520" y="0"/>
                      <a:pt x="342" y="74"/>
                      <a:pt x="208" y="208"/>
                    </a:cubicBezTo>
                    <a:cubicBezTo>
                      <a:pt x="73" y="342"/>
                      <a:pt x="0" y="520"/>
                      <a:pt x="0" y="710"/>
                    </a:cubicBezTo>
                    <a:cubicBezTo>
                      <a:pt x="0" y="900"/>
                      <a:pt x="73" y="1078"/>
                      <a:pt x="208" y="1212"/>
                    </a:cubicBezTo>
                    <a:cubicBezTo>
                      <a:pt x="342" y="1347"/>
                      <a:pt x="520" y="1420"/>
                      <a:pt x="710" y="1420"/>
                    </a:cubicBezTo>
                    <a:close/>
                    <a:moveTo>
                      <a:pt x="2059" y="366"/>
                    </a:moveTo>
                    <a:cubicBezTo>
                      <a:pt x="2150" y="274"/>
                      <a:pt x="2273" y="224"/>
                      <a:pt x="2402" y="224"/>
                    </a:cubicBezTo>
                    <a:cubicBezTo>
                      <a:pt x="2532" y="224"/>
                      <a:pt x="2655" y="274"/>
                      <a:pt x="2746" y="366"/>
                    </a:cubicBezTo>
                    <a:cubicBezTo>
                      <a:pt x="2838" y="458"/>
                      <a:pt x="2889" y="580"/>
                      <a:pt x="2889" y="710"/>
                    </a:cubicBezTo>
                    <a:cubicBezTo>
                      <a:pt x="2889" y="840"/>
                      <a:pt x="2838" y="962"/>
                      <a:pt x="2746" y="1054"/>
                    </a:cubicBezTo>
                    <a:cubicBezTo>
                      <a:pt x="2655" y="1146"/>
                      <a:pt x="2532" y="1196"/>
                      <a:pt x="2402" y="1196"/>
                    </a:cubicBezTo>
                    <a:cubicBezTo>
                      <a:pt x="2273" y="1196"/>
                      <a:pt x="2150" y="1146"/>
                      <a:pt x="2059" y="1054"/>
                    </a:cubicBezTo>
                    <a:cubicBezTo>
                      <a:pt x="1715" y="710"/>
                      <a:pt x="1715" y="710"/>
                      <a:pt x="1715" y="710"/>
                    </a:cubicBezTo>
                    <a:lnTo>
                      <a:pt x="2059" y="366"/>
                    </a:lnTo>
                    <a:close/>
                    <a:moveTo>
                      <a:pt x="366" y="366"/>
                    </a:moveTo>
                    <a:cubicBezTo>
                      <a:pt x="458" y="274"/>
                      <a:pt x="580" y="224"/>
                      <a:pt x="710" y="224"/>
                    </a:cubicBezTo>
                    <a:cubicBezTo>
                      <a:pt x="840" y="224"/>
                      <a:pt x="962" y="274"/>
                      <a:pt x="1054" y="366"/>
                    </a:cubicBezTo>
                    <a:cubicBezTo>
                      <a:pt x="1398" y="710"/>
                      <a:pt x="1398" y="710"/>
                      <a:pt x="1398" y="710"/>
                    </a:cubicBezTo>
                    <a:cubicBezTo>
                      <a:pt x="1054" y="1054"/>
                      <a:pt x="1054" y="1054"/>
                      <a:pt x="1054" y="1054"/>
                    </a:cubicBezTo>
                    <a:cubicBezTo>
                      <a:pt x="962" y="1146"/>
                      <a:pt x="840" y="1196"/>
                      <a:pt x="710" y="1196"/>
                    </a:cubicBezTo>
                    <a:cubicBezTo>
                      <a:pt x="580" y="1196"/>
                      <a:pt x="458" y="1146"/>
                      <a:pt x="366" y="1054"/>
                    </a:cubicBezTo>
                    <a:cubicBezTo>
                      <a:pt x="274" y="962"/>
                      <a:pt x="224" y="840"/>
                      <a:pt x="224" y="710"/>
                    </a:cubicBezTo>
                    <a:cubicBezTo>
                      <a:pt x="224" y="580"/>
                      <a:pt x="274" y="458"/>
                      <a:pt x="366" y="366"/>
                    </a:cubicBezTo>
                    <a:close/>
                    <a:moveTo>
                      <a:pt x="366" y="366"/>
                    </a:moveTo>
                    <a:cubicBezTo>
                      <a:pt x="366" y="366"/>
                      <a:pt x="366" y="366"/>
                      <a:pt x="366" y="366"/>
                    </a:cubicBezTo>
                  </a:path>
                </a:pathLst>
              </a:custGeom>
              <a:solidFill>
                <a:srgbClr val="002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1" name="Freeform 70">
                <a:extLst>
                  <a:ext uri="{FF2B5EF4-FFF2-40B4-BE49-F238E27FC236}">
                    <a16:creationId xmlns:a16="http://schemas.microsoft.com/office/drawing/2014/main" id="{BB2AE2CB-B259-4220-93B2-9A49ECA16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2482" y="3784903"/>
                <a:ext cx="167433" cy="658802"/>
              </a:xfrm>
              <a:custGeom>
                <a:avLst/>
                <a:gdLst>
                  <a:gd name="connsiteX0" fmla="*/ 109462 w 607480"/>
                  <a:gd name="connsiteY0" fmla="*/ 0 h 2001142"/>
                  <a:gd name="connsiteX1" fmla="*/ 393093 w 607480"/>
                  <a:gd name="connsiteY1" fmla="*/ 0 h 2001142"/>
                  <a:gd name="connsiteX2" fmla="*/ 607480 w 607480"/>
                  <a:gd name="connsiteY2" fmla="*/ 0 h 2001142"/>
                  <a:gd name="connsiteX3" fmla="*/ 607480 w 607480"/>
                  <a:gd name="connsiteY3" fmla="*/ 86041 h 2001142"/>
                  <a:gd name="connsiteX4" fmla="*/ 93967 w 607480"/>
                  <a:gd name="connsiteY4" fmla="*/ 86041 h 2001142"/>
                  <a:gd name="connsiteX5" fmla="*/ 93967 w 607480"/>
                  <a:gd name="connsiteY5" fmla="*/ 1837389 h 2001142"/>
                  <a:gd name="connsiteX6" fmla="*/ 607480 w 607480"/>
                  <a:gd name="connsiteY6" fmla="*/ 1837389 h 2001142"/>
                  <a:gd name="connsiteX7" fmla="*/ 607480 w 607480"/>
                  <a:gd name="connsiteY7" fmla="*/ 2001142 h 2001142"/>
                  <a:gd name="connsiteX8" fmla="*/ 537446 w 607480"/>
                  <a:gd name="connsiteY8" fmla="*/ 2001142 h 2001142"/>
                  <a:gd name="connsiteX9" fmla="*/ 109462 w 607480"/>
                  <a:gd name="connsiteY9" fmla="*/ 2001142 h 2001142"/>
                  <a:gd name="connsiteX10" fmla="*/ 0 w 607480"/>
                  <a:gd name="connsiteY10" fmla="*/ 1891113 h 2001142"/>
                  <a:gd name="connsiteX11" fmla="*/ 0 w 607480"/>
                  <a:gd name="connsiteY11" fmla="*/ 110028 h 2001142"/>
                  <a:gd name="connsiteX12" fmla="*/ 109462 w 607480"/>
                  <a:gd name="connsiteY12" fmla="*/ 0 h 2001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7480" h="2001142">
                    <a:moveTo>
                      <a:pt x="109462" y="0"/>
                    </a:moveTo>
                    <a:cubicBezTo>
                      <a:pt x="207023" y="0"/>
                      <a:pt x="301535" y="0"/>
                      <a:pt x="393093" y="0"/>
                    </a:cubicBezTo>
                    <a:lnTo>
                      <a:pt x="607480" y="0"/>
                    </a:lnTo>
                    <a:lnTo>
                      <a:pt x="607480" y="86041"/>
                    </a:lnTo>
                    <a:lnTo>
                      <a:pt x="93967" y="86041"/>
                    </a:lnTo>
                    <a:lnTo>
                      <a:pt x="93967" y="1837389"/>
                    </a:lnTo>
                    <a:lnTo>
                      <a:pt x="607480" y="1837389"/>
                    </a:lnTo>
                    <a:lnTo>
                      <a:pt x="607480" y="2001142"/>
                    </a:lnTo>
                    <a:lnTo>
                      <a:pt x="537446" y="2001142"/>
                    </a:lnTo>
                    <a:cubicBezTo>
                      <a:pt x="109462" y="2001142"/>
                      <a:pt x="109462" y="2001142"/>
                      <a:pt x="109462" y="2001142"/>
                    </a:cubicBezTo>
                    <a:cubicBezTo>
                      <a:pt x="50169" y="2001142"/>
                      <a:pt x="0" y="1950713"/>
                      <a:pt x="0" y="1891113"/>
                    </a:cubicBezTo>
                    <a:cubicBezTo>
                      <a:pt x="0" y="110028"/>
                      <a:pt x="0" y="110028"/>
                      <a:pt x="0" y="110028"/>
                    </a:cubicBezTo>
                    <a:cubicBezTo>
                      <a:pt x="0" y="50429"/>
                      <a:pt x="50169" y="0"/>
                      <a:pt x="109462" y="0"/>
                    </a:cubicBez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txBody>
              <a:bodyPr vert="horz" wrap="square" lIns="124300" tIns="62149" rIns="124300" bIns="621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428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30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2" name="Freeform 71">
                <a:extLst>
                  <a:ext uri="{FF2B5EF4-FFF2-40B4-BE49-F238E27FC236}">
                    <a16:creationId xmlns:a16="http://schemas.microsoft.com/office/drawing/2014/main" id="{171AC6BD-05A9-4FDC-847B-99AB18B61CDF}"/>
                  </a:ext>
                </a:extLst>
              </p:cNvPr>
              <p:cNvSpPr/>
              <p:nvPr/>
            </p:nvSpPr>
            <p:spPr bwMode="auto">
              <a:xfrm>
                <a:off x="8915697" y="3784903"/>
                <a:ext cx="811066" cy="722655"/>
              </a:xfrm>
              <a:custGeom>
                <a:avLst/>
                <a:gdLst>
                  <a:gd name="connsiteX0" fmla="*/ 0 w 2942705"/>
                  <a:gd name="connsiteY0" fmla="*/ 1837389 h 2195098"/>
                  <a:gd name="connsiteX1" fmla="*/ 2942705 w 2942705"/>
                  <a:gd name="connsiteY1" fmla="*/ 1837389 h 2195098"/>
                  <a:gd name="connsiteX2" fmla="*/ 2942705 w 2942705"/>
                  <a:gd name="connsiteY2" fmla="*/ 2001142 h 2195098"/>
                  <a:gd name="connsiteX3" fmla="*/ 2927058 w 2942705"/>
                  <a:gd name="connsiteY3" fmla="*/ 2001142 h 2195098"/>
                  <a:gd name="connsiteX4" fmla="*/ 2849616 w 2942705"/>
                  <a:gd name="connsiteY4" fmla="*/ 2001142 h 2195098"/>
                  <a:gd name="connsiteX5" fmla="*/ 2741538 w 2942705"/>
                  <a:gd name="connsiteY5" fmla="*/ 2001142 h 2195098"/>
                  <a:gd name="connsiteX6" fmla="*/ 2614695 w 2942705"/>
                  <a:gd name="connsiteY6" fmla="*/ 2001142 h 2195098"/>
                  <a:gd name="connsiteX7" fmla="*/ 2597719 w 2942705"/>
                  <a:gd name="connsiteY7" fmla="*/ 2001142 h 2195098"/>
                  <a:gd name="connsiteX8" fmla="*/ 2235158 w 2942705"/>
                  <a:gd name="connsiteY8" fmla="*/ 2001142 h 2195098"/>
                  <a:gd name="connsiteX9" fmla="*/ 1586055 w 2942705"/>
                  <a:gd name="connsiteY9" fmla="*/ 2001142 h 2195098"/>
                  <a:gd name="connsiteX10" fmla="*/ 1543216 w 2942705"/>
                  <a:gd name="connsiteY10" fmla="*/ 2001142 h 2195098"/>
                  <a:gd name="connsiteX11" fmla="*/ 1543216 w 2942705"/>
                  <a:gd name="connsiteY11" fmla="*/ 2142361 h 2195098"/>
                  <a:gd name="connsiteX12" fmla="*/ 2294949 w 2942705"/>
                  <a:gd name="connsiteY12" fmla="*/ 2142361 h 2195098"/>
                  <a:gd name="connsiteX13" fmla="*/ 2294949 w 2942705"/>
                  <a:gd name="connsiteY13" fmla="*/ 2195098 h 2195098"/>
                  <a:gd name="connsiteX14" fmla="*/ 639466 w 2942705"/>
                  <a:gd name="connsiteY14" fmla="*/ 2195098 h 2195098"/>
                  <a:gd name="connsiteX15" fmla="*/ 639466 w 2942705"/>
                  <a:gd name="connsiteY15" fmla="*/ 2142361 h 2195098"/>
                  <a:gd name="connsiteX16" fmla="*/ 1399495 w 2942705"/>
                  <a:gd name="connsiteY16" fmla="*/ 2142361 h 2195098"/>
                  <a:gd name="connsiteX17" fmla="*/ 1399495 w 2942705"/>
                  <a:gd name="connsiteY17" fmla="*/ 2001142 h 2195098"/>
                  <a:gd name="connsiteX18" fmla="*/ 1228585 w 2942705"/>
                  <a:gd name="connsiteY18" fmla="*/ 2001142 h 2195098"/>
                  <a:gd name="connsiteX19" fmla="*/ 21806 w 2942705"/>
                  <a:gd name="connsiteY19" fmla="*/ 2001142 h 2195098"/>
                  <a:gd name="connsiteX20" fmla="*/ 0 w 2942705"/>
                  <a:gd name="connsiteY20" fmla="*/ 2001142 h 2195098"/>
                  <a:gd name="connsiteX21" fmla="*/ 0 w 2942705"/>
                  <a:gd name="connsiteY21" fmla="*/ 0 h 2195098"/>
                  <a:gd name="connsiteX22" fmla="*/ 195145 w 2942705"/>
                  <a:gd name="connsiteY22" fmla="*/ 0 h 2195098"/>
                  <a:gd name="connsiteX23" fmla="*/ 942001 w 2942705"/>
                  <a:gd name="connsiteY23" fmla="*/ 0 h 2195098"/>
                  <a:gd name="connsiteX24" fmla="*/ 1219852 w 2942705"/>
                  <a:gd name="connsiteY24" fmla="*/ 0 h 2195098"/>
                  <a:gd name="connsiteX25" fmla="*/ 1223394 w 2942705"/>
                  <a:gd name="connsiteY25" fmla="*/ 0 h 2195098"/>
                  <a:gd name="connsiteX26" fmla="*/ 1248188 w 2942705"/>
                  <a:gd name="connsiteY26" fmla="*/ 0 h 2195098"/>
                  <a:gd name="connsiteX27" fmla="*/ 1315490 w 2942705"/>
                  <a:gd name="connsiteY27" fmla="*/ 0 h 2195098"/>
                  <a:gd name="connsiteX28" fmla="*/ 1358921 w 2942705"/>
                  <a:gd name="connsiteY28" fmla="*/ 0 h 2195098"/>
                  <a:gd name="connsiteX29" fmla="*/ 1371721 w 2942705"/>
                  <a:gd name="connsiteY29" fmla="*/ 0 h 2195098"/>
                  <a:gd name="connsiteX30" fmla="*/ 1446550 w 2942705"/>
                  <a:gd name="connsiteY30" fmla="*/ 0 h 2195098"/>
                  <a:gd name="connsiteX31" fmla="*/ 1542631 w 2942705"/>
                  <a:gd name="connsiteY31" fmla="*/ 0 h 2195098"/>
                  <a:gd name="connsiteX32" fmla="*/ 1662622 w 2942705"/>
                  <a:gd name="connsiteY32" fmla="*/ 0 h 2195098"/>
                  <a:gd name="connsiteX33" fmla="*/ 1716390 w 2942705"/>
                  <a:gd name="connsiteY33" fmla="*/ 0 h 2195098"/>
                  <a:gd name="connsiteX34" fmla="*/ 1809178 w 2942705"/>
                  <a:gd name="connsiteY34" fmla="*/ 0 h 2195098"/>
                  <a:gd name="connsiteX35" fmla="*/ 1984956 w 2942705"/>
                  <a:gd name="connsiteY35" fmla="*/ 0 h 2195098"/>
                  <a:gd name="connsiteX36" fmla="*/ 2018982 w 2942705"/>
                  <a:gd name="connsiteY36" fmla="*/ 0 h 2195098"/>
                  <a:gd name="connsiteX37" fmla="*/ 2192616 w 2942705"/>
                  <a:gd name="connsiteY37" fmla="*/ 0 h 2195098"/>
                  <a:gd name="connsiteX38" fmla="*/ 2271268 w 2942705"/>
                  <a:gd name="connsiteY38" fmla="*/ 0 h 2195098"/>
                  <a:gd name="connsiteX39" fmla="*/ 2434811 w 2942705"/>
                  <a:gd name="connsiteY39" fmla="*/ 0 h 2195098"/>
                  <a:gd name="connsiteX40" fmla="*/ 2477822 w 2942705"/>
                  <a:gd name="connsiteY40" fmla="*/ 0 h 2195098"/>
                  <a:gd name="connsiteX41" fmla="*/ 2643218 w 2942705"/>
                  <a:gd name="connsiteY41" fmla="*/ 0 h 2195098"/>
                  <a:gd name="connsiteX42" fmla="*/ 2714197 w 2942705"/>
                  <a:gd name="connsiteY42" fmla="*/ 0 h 2195098"/>
                  <a:gd name="connsiteX43" fmla="*/ 2772029 w 2942705"/>
                  <a:gd name="connsiteY43" fmla="*/ 0 h 2195098"/>
                  <a:gd name="connsiteX44" fmla="*/ 2930862 w 2942705"/>
                  <a:gd name="connsiteY44" fmla="*/ 0 h 2195098"/>
                  <a:gd name="connsiteX45" fmla="*/ 2942705 w 2942705"/>
                  <a:gd name="connsiteY45" fmla="*/ 0 h 2195098"/>
                  <a:gd name="connsiteX46" fmla="*/ 2942705 w 2942705"/>
                  <a:gd name="connsiteY46" fmla="*/ 86041 h 2195098"/>
                  <a:gd name="connsiteX47" fmla="*/ 0 w 2942705"/>
                  <a:gd name="connsiteY47" fmla="*/ 86041 h 219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942705" h="2195098">
                    <a:moveTo>
                      <a:pt x="0" y="1837389"/>
                    </a:moveTo>
                    <a:lnTo>
                      <a:pt x="2942705" y="1837389"/>
                    </a:lnTo>
                    <a:lnTo>
                      <a:pt x="2942705" y="2001142"/>
                    </a:lnTo>
                    <a:lnTo>
                      <a:pt x="2927058" y="2001142"/>
                    </a:lnTo>
                    <a:lnTo>
                      <a:pt x="2849616" y="2001142"/>
                    </a:lnTo>
                    <a:lnTo>
                      <a:pt x="2741538" y="2001142"/>
                    </a:lnTo>
                    <a:lnTo>
                      <a:pt x="2614695" y="2001142"/>
                    </a:lnTo>
                    <a:lnTo>
                      <a:pt x="2597719" y="2001142"/>
                    </a:lnTo>
                    <a:lnTo>
                      <a:pt x="2235158" y="2001142"/>
                    </a:lnTo>
                    <a:cubicBezTo>
                      <a:pt x="1994781" y="2001142"/>
                      <a:pt x="1779271" y="2001142"/>
                      <a:pt x="1586055" y="2001142"/>
                    </a:cubicBezTo>
                    <a:lnTo>
                      <a:pt x="1543216" y="2001142"/>
                    </a:lnTo>
                    <a:lnTo>
                      <a:pt x="1543216" y="2142361"/>
                    </a:lnTo>
                    <a:lnTo>
                      <a:pt x="2294949" y="2142361"/>
                    </a:lnTo>
                    <a:lnTo>
                      <a:pt x="2294949" y="2195098"/>
                    </a:lnTo>
                    <a:lnTo>
                      <a:pt x="639466" y="2195098"/>
                    </a:lnTo>
                    <a:lnTo>
                      <a:pt x="639466" y="2142361"/>
                    </a:lnTo>
                    <a:lnTo>
                      <a:pt x="1399495" y="2142361"/>
                    </a:lnTo>
                    <a:lnTo>
                      <a:pt x="1399495" y="2001142"/>
                    </a:lnTo>
                    <a:lnTo>
                      <a:pt x="1228585" y="2001142"/>
                    </a:lnTo>
                    <a:cubicBezTo>
                      <a:pt x="487733" y="2001142"/>
                      <a:pt x="163610" y="2001142"/>
                      <a:pt x="21806" y="2001142"/>
                    </a:cubicBezTo>
                    <a:lnTo>
                      <a:pt x="0" y="2001142"/>
                    </a:lnTo>
                    <a:close/>
                    <a:moveTo>
                      <a:pt x="0" y="0"/>
                    </a:moveTo>
                    <a:lnTo>
                      <a:pt x="195145" y="0"/>
                    </a:lnTo>
                    <a:cubicBezTo>
                      <a:pt x="469821" y="0"/>
                      <a:pt x="717916" y="0"/>
                      <a:pt x="942001" y="0"/>
                    </a:cubicBezTo>
                    <a:lnTo>
                      <a:pt x="1219852" y="0"/>
                    </a:lnTo>
                    <a:lnTo>
                      <a:pt x="1223394" y="0"/>
                    </a:lnTo>
                    <a:lnTo>
                      <a:pt x="1248188" y="0"/>
                    </a:lnTo>
                    <a:lnTo>
                      <a:pt x="1315490" y="0"/>
                    </a:lnTo>
                    <a:lnTo>
                      <a:pt x="1358921" y="0"/>
                    </a:lnTo>
                    <a:lnTo>
                      <a:pt x="1371721" y="0"/>
                    </a:lnTo>
                    <a:lnTo>
                      <a:pt x="1446550" y="0"/>
                    </a:lnTo>
                    <a:lnTo>
                      <a:pt x="1542631" y="0"/>
                    </a:lnTo>
                    <a:lnTo>
                      <a:pt x="1662622" y="0"/>
                    </a:lnTo>
                    <a:lnTo>
                      <a:pt x="1716390" y="0"/>
                    </a:lnTo>
                    <a:lnTo>
                      <a:pt x="1809178" y="0"/>
                    </a:lnTo>
                    <a:lnTo>
                      <a:pt x="1984956" y="0"/>
                    </a:lnTo>
                    <a:lnTo>
                      <a:pt x="2018982" y="0"/>
                    </a:lnTo>
                    <a:lnTo>
                      <a:pt x="2192616" y="0"/>
                    </a:lnTo>
                    <a:lnTo>
                      <a:pt x="2271268" y="0"/>
                    </a:lnTo>
                    <a:lnTo>
                      <a:pt x="2434811" y="0"/>
                    </a:lnTo>
                    <a:lnTo>
                      <a:pt x="2477822" y="0"/>
                    </a:lnTo>
                    <a:cubicBezTo>
                      <a:pt x="2539561" y="0"/>
                      <a:pt x="2594438" y="0"/>
                      <a:pt x="2643218" y="0"/>
                    </a:cubicBezTo>
                    <a:lnTo>
                      <a:pt x="2714197" y="0"/>
                    </a:lnTo>
                    <a:lnTo>
                      <a:pt x="2772029" y="0"/>
                    </a:lnTo>
                    <a:cubicBezTo>
                      <a:pt x="2842056" y="0"/>
                      <a:pt x="2893325" y="0"/>
                      <a:pt x="2930862" y="0"/>
                    </a:cubicBezTo>
                    <a:lnTo>
                      <a:pt x="2942705" y="0"/>
                    </a:lnTo>
                    <a:lnTo>
                      <a:pt x="2942705" y="86041"/>
                    </a:lnTo>
                    <a:lnTo>
                      <a:pt x="0" y="86041"/>
                    </a:ln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txBody>
              <a:bodyPr vert="horz" wrap="square" lIns="124300" tIns="62149" rIns="124300" bIns="621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428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30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3" name="Freeform 72">
                <a:extLst>
                  <a:ext uri="{FF2B5EF4-FFF2-40B4-BE49-F238E27FC236}">
                    <a16:creationId xmlns:a16="http://schemas.microsoft.com/office/drawing/2014/main" id="{E318F176-53E2-4608-9019-B5DF33A7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712544" y="3784903"/>
                <a:ext cx="167433" cy="658802"/>
              </a:xfrm>
              <a:custGeom>
                <a:avLst/>
                <a:gdLst>
                  <a:gd name="connsiteX0" fmla="*/ 109462 w 607480"/>
                  <a:gd name="connsiteY0" fmla="*/ 0 h 2001142"/>
                  <a:gd name="connsiteX1" fmla="*/ 393093 w 607480"/>
                  <a:gd name="connsiteY1" fmla="*/ 0 h 2001142"/>
                  <a:gd name="connsiteX2" fmla="*/ 607480 w 607480"/>
                  <a:gd name="connsiteY2" fmla="*/ 0 h 2001142"/>
                  <a:gd name="connsiteX3" fmla="*/ 607480 w 607480"/>
                  <a:gd name="connsiteY3" fmla="*/ 86041 h 2001142"/>
                  <a:gd name="connsiteX4" fmla="*/ 93967 w 607480"/>
                  <a:gd name="connsiteY4" fmla="*/ 86041 h 2001142"/>
                  <a:gd name="connsiteX5" fmla="*/ 93967 w 607480"/>
                  <a:gd name="connsiteY5" fmla="*/ 1837389 h 2001142"/>
                  <a:gd name="connsiteX6" fmla="*/ 607480 w 607480"/>
                  <a:gd name="connsiteY6" fmla="*/ 1837389 h 2001142"/>
                  <a:gd name="connsiteX7" fmla="*/ 607480 w 607480"/>
                  <a:gd name="connsiteY7" fmla="*/ 2001142 h 2001142"/>
                  <a:gd name="connsiteX8" fmla="*/ 537446 w 607480"/>
                  <a:gd name="connsiteY8" fmla="*/ 2001142 h 2001142"/>
                  <a:gd name="connsiteX9" fmla="*/ 109462 w 607480"/>
                  <a:gd name="connsiteY9" fmla="*/ 2001142 h 2001142"/>
                  <a:gd name="connsiteX10" fmla="*/ 0 w 607480"/>
                  <a:gd name="connsiteY10" fmla="*/ 1891113 h 2001142"/>
                  <a:gd name="connsiteX11" fmla="*/ 0 w 607480"/>
                  <a:gd name="connsiteY11" fmla="*/ 110028 h 2001142"/>
                  <a:gd name="connsiteX12" fmla="*/ 109462 w 607480"/>
                  <a:gd name="connsiteY12" fmla="*/ 0 h 2001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7480" h="2001142">
                    <a:moveTo>
                      <a:pt x="109462" y="0"/>
                    </a:moveTo>
                    <a:cubicBezTo>
                      <a:pt x="207023" y="0"/>
                      <a:pt x="301535" y="0"/>
                      <a:pt x="393093" y="0"/>
                    </a:cubicBezTo>
                    <a:lnTo>
                      <a:pt x="607480" y="0"/>
                    </a:lnTo>
                    <a:lnTo>
                      <a:pt x="607480" y="86041"/>
                    </a:lnTo>
                    <a:lnTo>
                      <a:pt x="93967" y="86041"/>
                    </a:lnTo>
                    <a:lnTo>
                      <a:pt x="93967" y="1837389"/>
                    </a:lnTo>
                    <a:lnTo>
                      <a:pt x="607480" y="1837389"/>
                    </a:lnTo>
                    <a:lnTo>
                      <a:pt x="607480" y="2001142"/>
                    </a:lnTo>
                    <a:lnTo>
                      <a:pt x="537446" y="2001142"/>
                    </a:lnTo>
                    <a:cubicBezTo>
                      <a:pt x="109462" y="2001142"/>
                      <a:pt x="109462" y="2001142"/>
                      <a:pt x="109462" y="2001142"/>
                    </a:cubicBezTo>
                    <a:cubicBezTo>
                      <a:pt x="50169" y="2001142"/>
                      <a:pt x="0" y="1950713"/>
                      <a:pt x="0" y="1891113"/>
                    </a:cubicBezTo>
                    <a:cubicBezTo>
                      <a:pt x="0" y="110028"/>
                      <a:pt x="0" y="110028"/>
                      <a:pt x="0" y="110028"/>
                    </a:cubicBezTo>
                    <a:cubicBezTo>
                      <a:pt x="0" y="50429"/>
                      <a:pt x="50169" y="0"/>
                      <a:pt x="109462" y="0"/>
                    </a:cubicBez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txBody>
              <a:bodyPr vert="horz" wrap="square" lIns="124300" tIns="62149" rIns="124300" bIns="621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428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30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4" name="Rectangle 110">
                <a:extLst>
                  <a:ext uri="{FF2B5EF4-FFF2-40B4-BE49-F238E27FC236}">
                    <a16:creationId xmlns:a16="http://schemas.microsoft.com/office/drawing/2014/main" id="{1B7A936C-6A8D-44AC-B3FE-912E92EC9007}"/>
                  </a:ext>
                </a:extLst>
              </p:cNvPr>
              <p:cNvSpPr/>
              <p:nvPr/>
            </p:nvSpPr>
            <p:spPr>
              <a:xfrm>
                <a:off x="8955465" y="3870854"/>
                <a:ext cx="731527" cy="470219"/>
              </a:xfrm>
              <a:custGeom>
                <a:avLst/>
                <a:gdLst/>
                <a:ahLst/>
                <a:cxnLst/>
                <a:rect l="l" t="t" r="r" b="b"/>
                <a:pathLst>
                  <a:path w="1849310" h="1188720">
                    <a:moveTo>
                      <a:pt x="307975" y="1119028"/>
                    </a:moveTo>
                    <a:lnTo>
                      <a:pt x="376079" y="1119028"/>
                    </a:lnTo>
                    <a:lnTo>
                      <a:pt x="376079" y="1187132"/>
                    </a:lnTo>
                    <a:lnTo>
                      <a:pt x="307975" y="1187132"/>
                    </a:lnTo>
                    <a:close/>
                    <a:moveTo>
                      <a:pt x="556134" y="1050924"/>
                    </a:moveTo>
                    <a:lnTo>
                      <a:pt x="624238" y="1050924"/>
                    </a:lnTo>
                    <a:lnTo>
                      <a:pt x="624238" y="1187132"/>
                    </a:lnTo>
                    <a:lnTo>
                      <a:pt x="419926" y="1187132"/>
                    </a:lnTo>
                    <a:lnTo>
                      <a:pt x="419926" y="1119028"/>
                    </a:lnTo>
                    <a:lnTo>
                      <a:pt x="488030" y="1119028"/>
                    </a:lnTo>
                    <a:lnTo>
                      <a:pt x="556134" y="1119028"/>
                    </a:lnTo>
                    <a:close/>
                    <a:moveTo>
                      <a:pt x="203200" y="1050924"/>
                    </a:moveTo>
                    <a:lnTo>
                      <a:pt x="271304" y="1050924"/>
                    </a:lnTo>
                    <a:lnTo>
                      <a:pt x="271304" y="1119028"/>
                    </a:lnTo>
                    <a:lnTo>
                      <a:pt x="203200" y="1119028"/>
                    </a:lnTo>
                    <a:close/>
                    <a:moveTo>
                      <a:pt x="488030" y="982820"/>
                    </a:moveTo>
                    <a:lnTo>
                      <a:pt x="556134" y="982820"/>
                    </a:lnTo>
                    <a:lnTo>
                      <a:pt x="556134" y="1050924"/>
                    </a:lnTo>
                    <a:lnTo>
                      <a:pt x="488030" y="1050924"/>
                    </a:lnTo>
                    <a:close/>
                    <a:moveTo>
                      <a:pt x="307975" y="982820"/>
                    </a:moveTo>
                    <a:lnTo>
                      <a:pt x="376079" y="982820"/>
                    </a:lnTo>
                    <a:lnTo>
                      <a:pt x="376079" y="1050924"/>
                    </a:lnTo>
                    <a:lnTo>
                      <a:pt x="307975" y="1050924"/>
                    </a:lnTo>
                    <a:close/>
                    <a:moveTo>
                      <a:pt x="0" y="982820"/>
                    </a:moveTo>
                    <a:lnTo>
                      <a:pt x="68104" y="982820"/>
                    </a:lnTo>
                    <a:lnTo>
                      <a:pt x="68104" y="1050924"/>
                    </a:lnTo>
                    <a:lnTo>
                      <a:pt x="0" y="1050924"/>
                    </a:lnTo>
                    <a:close/>
                    <a:moveTo>
                      <a:pt x="556134" y="914716"/>
                    </a:moveTo>
                    <a:lnTo>
                      <a:pt x="624238" y="914716"/>
                    </a:lnTo>
                    <a:lnTo>
                      <a:pt x="624238" y="982820"/>
                    </a:lnTo>
                    <a:lnTo>
                      <a:pt x="556134" y="982820"/>
                    </a:lnTo>
                    <a:close/>
                    <a:moveTo>
                      <a:pt x="405214" y="817245"/>
                    </a:moveTo>
                    <a:lnTo>
                      <a:pt x="473318" y="817245"/>
                    </a:lnTo>
                    <a:lnTo>
                      <a:pt x="473318" y="885349"/>
                    </a:lnTo>
                    <a:lnTo>
                      <a:pt x="405214" y="885349"/>
                    </a:lnTo>
                    <a:close/>
                    <a:moveTo>
                      <a:pt x="1114268" y="815354"/>
                    </a:moveTo>
                    <a:lnTo>
                      <a:pt x="1114268" y="1188720"/>
                    </a:lnTo>
                    <a:lnTo>
                      <a:pt x="913100" y="1188720"/>
                    </a:lnTo>
                    <a:lnTo>
                      <a:pt x="913100" y="917151"/>
                    </a:lnTo>
                    <a:close/>
                    <a:moveTo>
                      <a:pt x="135096" y="772795"/>
                    </a:moveTo>
                    <a:lnTo>
                      <a:pt x="203200" y="772795"/>
                    </a:lnTo>
                    <a:lnTo>
                      <a:pt x="203200" y="840899"/>
                    </a:lnTo>
                    <a:lnTo>
                      <a:pt x="135096" y="840899"/>
                    </a:lnTo>
                    <a:close/>
                    <a:moveTo>
                      <a:pt x="668085" y="731520"/>
                    </a:moveTo>
                    <a:lnTo>
                      <a:pt x="801149" y="731520"/>
                    </a:lnTo>
                    <a:lnTo>
                      <a:pt x="801149" y="799624"/>
                    </a:lnTo>
                    <a:lnTo>
                      <a:pt x="869253" y="799624"/>
                    </a:lnTo>
                    <a:lnTo>
                      <a:pt x="869253" y="836858"/>
                    </a:lnTo>
                    <a:lnTo>
                      <a:pt x="669618" y="937879"/>
                    </a:lnTo>
                    <a:lnTo>
                      <a:pt x="710904" y="1019468"/>
                    </a:lnTo>
                    <a:lnTo>
                      <a:pt x="869253" y="939338"/>
                    </a:lnTo>
                    <a:lnTo>
                      <a:pt x="869253" y="1188720"/>
                    </a:lnTo>
                    <a:lnTo>
                      <a:pt x="668085" y="1188720"/>
                    </a:lnTo>
                    <a:close/>
                    <a:moveTo>
                      <a:pt x="1359283" y="691369"/>
                    </a:moveTo>
                    <a:lnTo>
                      <a:pt x="1359283" y="1188720"/>
                    </a:lnTo>
                    <a:lnTo>
                      <a:pt x="1158115" y="1188720"/>
                    </a:lnTo>
                    <a:lnTo>
                      <a:pt x="1158115" y="793166"/>
                    </a:lnTo>
                    <a:close/>
                    <a:moveTo>
                      <a:pt x="801149" y="663416"/>
                    </a:moveTo>
                    <a:lnTo>
                      <a:pt x="869253" y="663416"/>
                    </a:lnTo>
                    <a:lnTo>
                      <a:pt x="869253" y="731520"/>
                    </a:lnTo>
                    <a:lnTo>
                      <a:pt x="801149" y="731520"/>
                    </a:lnTo>
                    <a:close/>
                    <a:moveTo>
                      <a:pt x="1604298" y="567384"/>
                    </a:moveTo>
                    <a:lnTo>
                      <a:pt x="1604298" y="1188720"/>
                    </a:lnTo>
                    <a:lnTo>
                      <a:pt x="1403130" y="1188720"/>
                    </a:lnTo>
                    <a:lnTo>
                      <a:pt x="1403130" y="669181"/>
                    </a:lnTo>
                    <a:close/>
                    <a:moveTo>
                      <a:pt x="913100" y="548640"/>
                    </a:moveTo>
                    <a:lnTo>
                      <a:pt x="1114268" y="548640"/>
                    </a:lnTo>
                    <a:lnTo>
                      <a:pt x="1114268" y="712873"/>
                    </a:lnTo>
                    <a:lnTo>
                      <a:pt x="913100" y="814670"/>
                    </a:lnTo>
                    <a:close/>
                    <a:moveTo>
                      <a:pt x="249408" y="466647"/>
                    </a:moveTo>
                    <a:lnTo>
                      <a:pt x="317512" y="466647"/>
                    </a:lnTo>
                    <a:lnTo>
                      <a:pt x="317512" y="534751"/>
                    </a:lnTo>
                    <a:lnTo>
                      <a:pt x="249408" y="534751"/>
                    </a:lnTo>
                    <a:close/>
                    <a:moveTo>
                      <a:pt x="1158115" y="365760"/>
                    </a:moveTo>
                    <a:lnTo>
                      <a:pt x="1359283" y="365760"/>
                    </a:lnTo>
                    <a:lnTo>
                      <a:pt x="1359283" y="588888"/>
                    </a:lnTo>
                    <a:lnTo>
                      <a:pt x="1158115" y="690685"/>
                    </a:lnTo>
                    <a:close/>
                    <a:moveTo>
                      <a:pt x="1403130" y="182880"/>
                    </a:moveTo>
                    <a:lnTo>
                      <a:pt x="1604298" y="182880"/>
                    </a:lnTo>
                    <a:lnTo>
                      <a:pt x="1604298" y="464903"/>
                    </a:lnTo>
                    <a:lnTo>
                      <a:pt x="1403130" y="566700"/>
                    </a:lnTo>
                    <a:close/>
                    <a:moveTo>
                      <a:pt x="1648142" y="0"/>
                    </a:moveTo>
                    <a:lnTo>
                      <a:pt x="1849310" y="0"/>
                    </a:lnTo>
                    <a:lnTo>
                      <a:pt x="1849310" y="1188720"/>
                    </a:lnTo>
                    <a:lnTo>
                      <a:pt x="1648142" y="1188720"/>
                    </a:lnTo>
                    <a:lnTo>
                      <a:pt x="1648142" y="545198"/>
                    </a:lnTo>
                    <a:lnTo>
                      <a:pt x="1771558" y="482746"/>
                    </a:lnTo>
                    <a:lnTo>
                      <a:pt x="1792201" y="523540"/>
                    </a:lnTo>
                    <a:lnTo>
                      <a:pt x="1832503" y="400665"/>
                    </a:lnTo>
                    <a:lnTo>
                      <a:pt x="1709628" y="360363"/>
                    </a:lnTo>
                    <a:lnTo>
                      <a:pt x="1730271" y="401157"/>
                    </a:lnTo>
                    <a:lnTo>
                      <a:pt x="1648142" y="442717"/>
                    </a:lnTo>
                    <a:close/>
                  </a:path>
                </a:pathLst>
              </a:custGeom>
              <a:solidFill>
                <a:srgbClr val="0078D7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8B15D2D4-5E46-4CD1-BF1C-9824241278DA}"/>
                  </a:ext>
                </a:extLst>
              </p:cNvPr>
              <p:cNvCxnSpPr/>
              <p:nvPr/>
            </p:nvCxnSpPr>
            <p:spPr>
              <a:xfrm>
                <a:off x="8791050" y="4341844"/>
                <a:ext cx="105946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FFFFFF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0B41FB7D-7B7C-4388-9B0F-EA72F622A9E8}"/>
                </a:ext>
              </a:extLst>
            </p:cNvPr>
            <p:cNvSpPr/>
            <p:nvPr/>
          </p:nvSpPr>
          <p:spPr bwMode="auto">
            <a:xfrm>
              <a:off x="8689847" y="4996238"/>
              <a:ext cx="1784621" cy="9629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Experiences</a:t>
              </a: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56F0A1F4-20F7-4CC9-993B-0EC476AC644E}"/>
                </a:ext>
              </a:extLst>
            </p:cNvPr>
            <p:cNvSpPr/>
            <p:nvPr/>
          </p:nvSpPr>
          <p:spPr bwMode="auto">
            <a:xfrm>
              <a:off x="8020443" y="3869087"/>
              <a:ext cx="952448" cy="47580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UI widgets</a:t>
              </a:r>
            </a:p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 err="1">
                  <a:solidFill>
                    <a:srgbClr val="00205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Poert</a:t>
              </a:r>
              <a:r>
                <a:rPr lang="en-US" sz="900" b="1" kern="0" dirty="0">
                  <a:solidFill>
                    <a:srgbClr val="00205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 BI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D0C50DB-427F-4BB4-9A92-DFE98BC2E805}"/>
                </a:ext>
              </a:extLst>
            </p:cNvPr>
            <p:cNvSpPr/>
            <p:nvPr/>
          </p:nvSpPr>
          <p:spPr bwMode="auto">
            <a:xfrm>
              <a:off x="6664955" y="4673088"/>
              <a:ext cx="1238420" cy="343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KPIs, ML, AI,</a:t>
              </a:r>
              <a:r>
                <a:rPr lang="en-US" sz="900" b="1" kern="0" dirty="0">
                  <a:solidFill>
                    <a:srgbClr val="00205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 Match, Segment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44D38F2-96CF-4605-9E7F-B62341F070BC}"/>
                </a:ext>
              </a:extLst>
            </p:cNvPr>
            <p:cNvSpPr/>
            <p:nvPr/>
          </p:nvSpPr>
          <p:spPr bwMode="auto">
            <a:xfrm>
              <a:off x="4460179" y="4673088"/>
              <a:ext cx="1790421" cy="343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Profiles, Interactions</a:t>
              </a: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, Relationships, Links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20FBCCC2-306B-4EA1-8E55-4BA25200413C}"/>
                </a:ext>
              </a:extLst>
            </p:cNvPr>
            <p:cNvSpPr/>
            <p:nvPr/>
          </p:nvSpPr>
          <p:spPr bwMode="auto">
            <a:xfrm>
              <a:off x="2869566" y="4673088"/>
              <a:ext cx="1019116" cy="343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Connectors</a:t>
              </a:r>
            </a:p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APIs</a:t>
              </a: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9A89FEA-5972-46C6-B1B8-B5CAED7D1D4C}"/>
                </a:ext>
              </a:extLst>
            </p:cNvPr>
            <p:cNvSpPr/>
            <p:nvPr/>
          </p:nvSpPr>
          <p:spPr bwMode="auto">
            <a:xfrm>
              <a:off x="8803754" y="4673088"/>
              <a:ext cx="1585908" cy="343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Native &amp; </a:t>
              </a:r>
              <a:r>
                <a:rPr lang="en-US" sz="900" b="1" kern="0" dirty="0">
                  <a:solidFill>
                    <a:srgbClr val="00205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Embedded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experiences</a:t>
              </a:r>
            </a:p>
          </p:txBody>
        </p:sp>
      </p:grpSp>
      <p:pic>
        <p:nvPicPr>
          <p:cNvPr id="727" name="Picture 72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F68005E-7C08-4918-A45C-5038D2B1A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30" y="2121874"/>
            <a:ext cx="501998" cy="6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659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Light</vt:lpstr>
      <vt:lpstr>Segoe UI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2</cp:revision>
  <dcterms:created xsi:type="dcterms:W3CDTF">2017-07-07T16:33:31Z</dcterms:created>
  <dcterms:modified xsi:type="dcterms:W3CDTF">2017-07-07T16:39:25Z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jimholtz@microsoft.com</vt:lpwstr>
  </property>
  <property fmtid="{D5CDD505-2E9C-101B-9397-08002B2CF9AE}" pid="6" name="MSIP_Label_f42aa342-8706-4288-bd11-ebb85995028c_SetDate">
    <vt:lpwstr>2017-07-07T09:34:15.3679273-07:00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