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DD3E6-930B-40F6-AFA7-6E4D1D7059D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6E495-940F-4389-A141-4FD25B03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6E495-940F-4389-A141-4FD25B035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FC97-1E99-4384-A475-ADCEAEFD266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8D9-E948-4402-84BF-7D533E6E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06B103-9262-4196-964C-547CD05D8E21}"/>
              </a:ext>
            </a:extLst>
          </p:cNvPr>
          <p:cNvGrpSpPr/>
          <p:nvPr/>
        </p:nvGrpSpPr>
        <p:grpSpPr>
          <a:xfrm>
            <a:off x="3674947" y="882767"/>
            <a:ext cx="4842105" cy="5092467"/>
            <a:chOff x="746999" y="1104246"/>
            <a:chExt cx="4842105" cy="5092467"/>
          </a:xfrm>
        </p:grpSpPr>
        <p:sp>
          <p:nvSpPr>
            <p:cNvPr id="10" name="Oval 9"/>
            <p:cNvSpPr/>
            <p:nvPr/>
          </p:nvSpPr>
          <p:spPr>
            <a:xfrm rot="900000">
              <a:off x="2429271" y="2643452"/>
              <a:ext cx="1176783" cy="1167732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900000">
              <a:off x="1622119" y="1546631"/>
              <a:ext cx="713064" cy="7075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56892" y="1492318"/>
              <a:ext cx="713064" cy="707579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39470" y="2033940"/>
              <a:ext cx="713064" cy="7075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417072" y="3275011"/>
              <a:ext cx="713064" cy="70757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26407" y="4336766"/>
              <a:ext cx="713064" cy="7075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138707" y="4350344"/>
              <a:ext cx="713064" cy="707579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66440" y="3582494"/>
              <a:ext cx="713064" cy="7075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1455" y="2466480"/>
              <a:ext cx="713064" cy="7075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Connector 18"/>
            <p:cNvCxnSpPr>
              <a:stCxn id="11" idx="5"/>
              <a:endCxn id="10" idx="1"/>
            </p:cNvCxnSpPr>
            <p:nvPr/>
          </p:nvCxnSpPr>
          <p:spPr>
            <a:xfrm>
              <a:off x="2157419" y="2207312"/>
              <a:ext cx="565221" cy="513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18" idx="6"/>
              <a:endCxn id="10" idx="2"/>
            </p:cNvCxnSpPr>
            <p:nvPr/>
          </p:nvCxnSpPr>
          <p:spPr>
            <a:xfrm>
              <a:off x="1624519" y="2820269"/>
              <a:ext cx="824801" cy="25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7" idx="6"/>
              <a:endCxn id="10" idx="3"/>
            </p:cNvCxnSpPr>
            <p:nvPr/>
          </p:nvCxnSpPr>
          <p:spPr>
            <a:xfrm flipV="1">
              <a:off x="1679504" y="3518423"/>
              <a:ext cx="829425" cy="417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  <a:endCxn id="10" idx="4"/>
            </p:cNvCxnSpPr>
            <p:nvPr/>
          </p:nvCxnSpPr>
          <p:spPr>
            <a:xfrm flipV="1">
              <a:off x="2622063" y="3791289"/>
              <a:ext cx="244484" cy="614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3312688" y="3733788"/>
              <a:ext cx="518145" cy="70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  <a:stCxn id="14" idx="2"/>
              <a:endCxn id="10" idx="6"/>
            </p:cNvCxnSpPr>
            <p:nvPr/>
          </p:nvCxnSpPr>
          <p:spPr>
            <a:xfrm flipH="1" flipV="1">
              <a:off x="3586005" y="3379605"/>
              <a:ext cx="831067" cy="249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endCxn id="10" idx="7"/>
            </p:cNvCxnSpPr>
            <p:nvPr/>
          </p:nvCxnSpPr>
          <p:spPr>
            <a:xfrm flipH="1">
              <a:off x="3526396" y="2528317"/>
              <a:ext cx="963098" cy="40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  <a:stCxn id="12" idx="4"/>
              <a:endCxn id="10" idx="0"/>
            </p:cNvCxnSpPr>
            <p:nvPr/>
          </p:nvCxnSpPr>
          <p:spPr>
            <a:xfrm flipH="1">
              <a:off x="3168779" y="2199896"/>
              <a:ext cx="244645" cy="463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216363" y="1399629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95576" y="1458436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907562" y="1175611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269110" y="1764792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183755" y="2846689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880135" y="4859674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1215569" y="1616850"/>
              <a:ext cx="418698" cy="1912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stCxn id="17" idx="3"/>
            </p:cNvCxnSpPr>
            <p:nvPr/>
          </p:nvCxnSpPr>
          <p:spPr>
            <a:xfrm flipH="1">
              <a:off x="769291" y="4186450"/>
              <a:ext cx="301576" cy="2196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  <a:stCxn id="14" idx="4"/>
              <a:endCxn id="32" idx="0"/>
            </p:cNvCxnSpPr>
            <p:nvPr/>
          </p:nvCxnSpPr>
          <p:spPr>
            <a:xfrm>
              <a:off x="4773604" y="3982589"/>
              <a:ext cx="266528" cy="8770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439470" y="4690555"/>
              <a:ext cx="440664" cy="3275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  <a:stCxn id="31" idx="3"/>
              <a:endCxn id="14" idx="7"/>
            </p:cNvCxnSpPr>
            <p:nvPr/>
          </p:nvCxnSpPr>
          <p:spPr>
            <a:xfrm flipH="1">
              <a:off x="5025711" y="3117117"/>
              <a:ext cx="204906" cy="2615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5343752" y="2081618"/>
              <a:ext cx="85355" cy="7650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  <a:stCxn id="30" idx="3"/>
              <a:endCxn id="13" idx="7"/>
            </p:cNvCxnSpPr>
            <p:nvPr/>
          </p:nvCxnSpPr>
          <p:spPr>
            <a:xfrm flipH="1">
              <a:off x="5048108" y="2035220"/>
              <a:ext cx="267864" cy="102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  <a:stCxn id="13" idx="1"/>
              <a:endCxn id="27" idx="4"/>
            </p:cNvCxnSpPr>
            <p:nvPr/>
          </p:nvCxnSpPr>
          <p:spPr>
            <a:xfrm flipH="1" flipV="1">
              <a:off x="4376360" y="1716455"/>
              <a:ext cx="167537" cy="4211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  <a:stCxn id="27" idx="7"/>
              <a:endCxn id="29" idx="2"/>
            </p:cNvCxnSpPr>
            <p:nvPr/>
          </p:nvCxnSpPr>
          <p:spPr>
            <a:xfrm flipV="1">
              <a:off x="4489494" y="1334024"/>
              <a:ext cx="418067" cy="1120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stCxn id="30" idx="0"/>
              <a:endCxn id="29" idx="5"/>
            </p:cNvCxnSpPr>
            <p:nvPr/>
          </p:nvCxnSpPr>
          <p:spPr>
            <a:xfrm flipH="1" flipV="1">
              <a:off x="5180694" y="1446039"/>
              <a:ext cx="248414" cy="3187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  <a:stCxn id="28" idx="0"/>
            </p:cNvCxnSpPr>
            <p:nvPr/>
          </p:nvCxnSpPr>
          <p:spPr>
            <a:xfrm flipH="1" flipV="1">
              <a:off x="916946" y="1169431"/>
              <a:ext cx="138626" cy="28900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  <a:endCxn id="28" idx="7"/>
            </p:cNvCxnSpPr>
            <p:nvPr/>
          </p:nvCxnSpPr>
          <p:spPr>
            <a:xfrm flipH="1">
              <a:off x="1168708" y="1131011"/>
              <a:ext cx="474853" cy="3738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  <a:endCxn id="11" idx="7"/>
            </p:cNvCxnSpPr>
            <p:nvPr/>
          </p:nvCxnSpPr>
          <p:spPr>
            <a:xfrm flipH="1">
              <a:off x="2286915" y="1130993"/>
              <a:ext cx="655207" cy="5930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endCxn id="11" idx="0"/>
            </p:cNvCxnSpPr>
            <p:nvPr/>
          </p:nvCxnSpPr>
          <p:spPr>
            <a:xfrm flipH="1">
              <a:off x="2070219" y="1130993"/>
              <a:ext cx="95498" cy="4276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flipH="1" flipV="1">
              <a:off x="3141619" y="1104246"/>
              <a:ext cx="131843" cy="4423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stCxn id="27" idx="1"/>
            </p:cNvCxnSpPr>
            <p:nvPr/>
          </p:nvCxnSpPr>
          <p:spPr>
            <a:xfrm flipH="1" flipV="1">
              <a:off x="3834720" y="1134524"/>
              <a:ext cx="428505" cy="3115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  <a:stCxn id="27" idx="0"/>
            </p:cNvCxnSpPr>
            <p:nvPr/>
          </p:nvCxnSpPr>
          <p:spPr>
            <a:xfrm flipV="1">
              <a:off x="4376360" y="1168919"/>
              <a:ext cx="63111" cy="2307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  <a:stCxn id="32" idx="5"/>
            </p:cNvCxnSpPr>
            <p:nvPr/>
          </p:nvCxnSpPr>
          <p:spPr>
            <a:xfrm>
              <a:off x="5153266" y="5130101"/>
              <a:ext cx="350482" cy="3593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32" idx="3"/>
              <a:endCxn id="84" idx="7"/>
            </p:cNvCxnSpPr>
            <p:nvPr/>
          </p:nvCxnSpPr>
          <p:spPr>
            <a:xfrm flipH="1">
              <a:off x="4256066" y="5130103"/>
              <a:ext cx="670931" cy="7303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stCxn id="16" idx="3"/>
            </p:cNvCxnSpPr>
            <p:nvPr/>
          </p:nvCxnSpPr>
          <p:spPr>
            <a:xfrm flipH="1">
              <a:off x="1667051" y="4954301"/>
              <a:ext cx="576083" cy="3554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  <a:endCxn id="77" idx="1"/>
            </p:cNvCxnSpPr>
            <p:nvPr/>
          </p:nvCxnSpPr>
          <p:spPr>
            <a:xfrm>
              <a:off x="759180" y="4859674"/>
              <a:ext cx="394675" cy="3802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775" y="2734555"/>
              <a:ext cx="623488" cy="623488"/>
            </a:xfrm>
            <a:prstGeom prst="rect">
              <a:avLst/>
            </a:prstGeom>
          </p:spPr>
        </p:pic>
        <p:sp>
          <p:nvSpPr>
            <p:cNvPr id="55" name="TextBox 55"/>
            <p:cNvSpPr txBox="1"/>
            <p:nvPr/>
          </p:nvSpPr>
          <p:spPr>
            <a:xfrm>
              <a:off x="2717775" y="3316612"/>
              <a:ext cx="750245" cy="34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Gopi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769" y="2117624"/>
              <a:ext cx="419874" cy="419874"/>
            </a:xfrm>
            <a:prstGeom prst="rect">
              <a:avLst/>
            </a:prstGeom>
          </p:spPr>
        </p:pic>
        <p:sp>
          <p:nvSpPr>
            <p:cNvPr id="57" name="TextBox 57"/>
            <p:cNvSpPr txBox="1"/>
            <p:nvPr/>
          </p:nvSpPr>
          <p:spPr>
            <a:xfrm>
              <a:off x="4536357" y="2498388"/>
              <a:ext cx="750245" cy="2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Linda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 rot="20020896">
              <a:off x="3732068" y="2677262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Manager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4" y="3718342"/>
              <a:ext cx="457135" cy="45713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74" y="2600208"/>
              <a:ext cx="457135" cy="45713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306" y="3476762"/>
              <a:ext cx="457135" cy="45713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178" y="1565954"/>
              <a:ext cx="457135" cy="457135"/>
            </a:xfrm>
            <a:prstGeom prst="rect">
              <a:avLst/>
            </a:prstGeom>
          </p:spPr>
        </p:pic>
        <p:sp>
          <p:nvSpPr>
            <p:cNvPr id="63" name="TextBox 64"/>
            <p:cNvSpPr txBox="1"/>
            <p:nvPr/>
          </p:nvSpPr>
          <p:spPr>
            <a:xfrm rot="900000">
              <a:off x="3644867" y="3492172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64" name="TextBox 65"/>
            <p:cNvSpPr txBox="1"/>
            <p:nvPr/>
          </p:nvSpPr>
          <p:spPr>
            <a:xfrm rot="3210236">
              <a:off x="3205866" y="4135548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</a:t>
              </a:r>
            </a:p>
          </p:txBody>
        </p:sp>
        <p:sp>
          <p:nvSpPr>
            <p:cNvPr id="65" name="TextBox 66"/>
            <p:cNvSpPr txBox="1"/>
            <p:nvPr/>
          </p:nvSpPr>
          <p:spPr>
            <a:xfrm rot="19847135">
              <a:off x="1696552" y="3735132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Forwarded</a:t>
              </a:r>
            </a:p>
          </p:txBody>
        </p:sp>
        <p:sp>
          <p:nvSpPr>
            <p:cNvPr id="66" name="TextBox 67"/>
            <p:cNvSpPr txBox="1"/>
            <p:nvPr/>
          </p:nvSpPr>
          <p:spPr>
            <a:xfrm rot="900000">
              <a:off x="1700875" y="2954335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Read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129" y="4448437"/>
              <a:ext cx="457135" cy="45713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837" y="1686068"/>
              <a:ext cx="457135" cy="457135"/>
            </a:xfrm>
            <a:prstGeom prst="rect">
              <a:avLst/>
            </a:prstGeom>
          </p:spPr>
        </p:pic>
        <p:sp>
          <p:nvSpPr>
            <p:cNvPr id="69" name="TextBox 70"/>
            <p:cNvSpPr txBox="1"/>
            <p:nvPr/>
          </p:nvSpPr>
          <p:spPr>
            <a:xfrm rot="17493878">
              <a:off x="2566677" y="3872872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Read</a:t>
              </a:r>
            </a:p>
          </p:txBody>
        </p:sp>
        <p:sp>
          <p:nvSpPr>
            <p:cNvPr id="70" name="TextBox 71"/>
            <p:cNvSpPr txBox="1"/>
            <p:nvPr/>
          </p:nvSpPr>
          <p:spPr>
            <a:xfrm rot="2580959">
              <a:off x="2066274" y="2474042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Changed</a:t>
              </a:r>
            </a:p>
          </p:txBody>
        </p:sp>
        <p:sp>
          <p:nvSpPr>
            <p:cNvPr id="71" name="TextBox 72"/>
            <p:cNvSpPr txBox="1"/>
            <p:nvPr/>
          </p:nvSpPr>
          <p:spPr>
            <a:xfrm rot="17928165">
              <a:off x="2924769" y="2150584"/>
              <a:ext cx="722824" cy="21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Read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58013" y="4799866"/>
              <a:ext cx="493976" cy="2492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Phish</a:t>
              </a:r>
              <a:endParaRPr 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35424" y="3337740"/>
              <a:ext cx="692720" cy="2492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</a:t>
              </a:r>
              <a:endParaRPr lang="en-US" sz="10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18007" y="4645014"/>
              <a:ext cx="688404" cy="181354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Targeted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94027" y="3684088"/>
              <a:ext cx="864828" cy="17692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Credit cards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00346" y="3055322"/>
              <a:ext cx="1016726" cy="307403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ED1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Credentials compromised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066993" y="5153898"/>
              <a:ext cx="593127" cy="587253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03" y="5220172"/>
              <a:ext cx="457135" cy="457135"/>
            </a:xfrm>
            <a:prstGeom prst="rect">
              <a:avLst/>
            </a:prstGeom>
          </p:spPr>
        </p:pic>
        <p:sp>
          <p:nvSpPr>
            <p:cNvPr id="79" name="Oval 78"/>
            <p:cNvSpPr/>
            <p:nvPr/>
          </p:nvSpPr>
          <p:spPr>
            <a:xfrm>
              <a:off x="2335242" y="5589050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26008" y="5289110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1" name="Straight Connector 80"/>
            <p:cNvCxnSpPr>
              <a:cxnSpLocks/>
              <a:stCxn id="79" idx="6"/>
              <a:endCxn id="80" idx="2"/>
            </p:cNvCxnSpPr>
            <p:nvPr/>
          </p:nvCxnSpPr>
          <p:spPr>
            <a:xfrm flipV="1">
              <a:off x="2655237" y="5447523"/>
              <a:ext cx="770771" cy="2999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cxnSpLocks/>
              <a:stCxn id="79" idx="2"/>
            </p:cNvCxnSpPr>
            <p:nvPr/>
          </p:nvCxnSpPr>
          <p:spPr>
            <a:xfrm flipH="1" flipV="1">
              <a:off x="1660121" y="5569801"/>
              <a:ext cx="675121" cy="1776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/>
              <a:stCxn id="79" idx="0"/>
              <a:endCxn id="16" idx="4"/>
            </p:cNvCxnSpPr>
            <p:nvPr/>
          </p:nvCxnSpPr>
          <p:spPr>
            <a:xfrm flipV="1">
              <a:off x="2495239" y="5057923"/>
              <a:ext cx="0" cy="53112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982934" y="5814053"/>
              <a:ext cx="319994" cy="3168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Straight Connector 84"/>
            <p:cNvCxnSpPr>
              <a:cxnSpLocks/>
              <a:endCxn id="77" idx="3"/>
            </p:cNvCxnSpPr>
            <p:nvPr/>
          </p:nvCxnSpPr>
          <p:spPr>
            <a:xfrm flipV="1">
              <a:off x="746999" y="5655149"/>
              <a:ext cx="406856" cy="5014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  <a:stCxn id="84" idx="1"/>
              <a:endCxn id="80" idx="5"/>
            </p:cNvCxnSpPr>
            <p:nvPr/>
          </p:nvCxnSpPr>
          <p:spPr>
            <a:xfrm flipH="1" flipV="1">
              <a:off x="3699139" y="5559538"/>
              <a:ext cx="330656" cy="300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cxnSpLocks/>
              <a:stCxn id="84" idx="6"/>
            </p:cNvCxnSpPr>
            <p:nvPr/>
          </p:nvCxnSpPr>
          <p:spPr>
            <a:xfrm>
              <a:off x="4302927" y="5972466"/>
              <a:ext cx="1223957" cy="1148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  <a:stCxn id="79" idx="4"/>
            </p:cNvCxnSpPr>
            <p:nvPr/>
          </p:nvCxnSpPr>
          <p:spPr>
            <a:xfrm>
              <a:off x="2495240" y="5905875"/>
              <a:ext cx="66272" cy="2908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7AD446A-066E-4107-BC4B-6DE571D0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7604" y="4471957"/>
              <a:ext cx="401868" cy="40349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2AA3002-0ED1-42D3-A76B-FBC725423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4272736" y="4221557"/>
              <a:ext cx="144336" cy="459345"/>
            </a:xfrm>
            <a:prstGeom prst="rect">
              <a:avLst/>
            </a:prstGeom>
          </p:spPr>
        </p:pic>
        <p:sp>
          <p:nvSpPr>
            <p:cNvPr id="91" name="TextBox 91">
              <a:extLst>
                <a:ext uri="{FF2B5EF4-FFF2-40B4-BE49-F238E27FC236}">
                  <a16:creationId xmlns:a16="http://schemas.microsoft.com/office/drawing/2014/main" id="{EE3B0219-C2B0-4D09-A2ED-C72BAF23AB61}"/>
                </a:ext>
              </a:extLst>
            </p:cNvPr>
            <p:cNvSpPr txBox="1"/>
            <p:nvPr/>
          </p:nvSpPr>
          <p:spPr>
            <a:xfrm>
              <a:off x="4132650" y="4630722"/>
              <a:ext cx="550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914225">
                <a:defRPr/>
              </a:pPr>
              <a:r>
                <a:rPr lang="en-US" sz="1100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John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Holtzman</dc:creator>
  <cp:lastModifiedBy>Jim Holtzman</cp:lastModifiedBy>
  <cp:revision>1</cp:revision>
  <dcterms:created xsi:type="dcterms:W3CDTF">2018-02-28T01:40:55Z</dcterms:created>
  <dcterms:modified xsi:type="dcterms:W3CDTF">2018-02-28T01:45:43Z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jimholtz@microsoft.com</vt:lpwstr>
  </property>
  <property fmtid="{D5CDD505-2E9C-101B-9397-08002B2CF9AE}" pid="5" name="MSIP_Label_f42aa342-8706-4288-bd11-ebb85995028c_SetDate">
    <vt:lpwstr>2018-02-28T01:45:15.7962737Z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